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mf" ContentType="image/x-w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10.xml" ContentType="application/vnd.openxmlformats-officedocument.drawingml.diagramColors+xml"/>
  <Override PartName="/ppt/diagrams/colors11.xml" ContentType="application/vnd.openxmlformats-officedocument.drawingml.diagramColors+xml"/>
  <Override PartName="/ppt/diagrams/colors12.xml" ContentType="application/vnd.openxmlformats-officedocument.drawingml.diagramColors+xml"/>
  <Override PartName="/ppt/diagrams/colors13.xml" ContentType="application/vnd.openxmlformats-officedocument.drawingml.diagramColors+xml"/>
  <Override PartName="/ppt/diagrams/colors14.xml" ContentType="application/vnd.openxmlformats-officedocument.drawingml.diagramColors+xml"/>
  <Override PartName="/ppt/diagrams/colors15.xml" ContentType="application/vnd.openxmlformats-officedocument.drawingml.diagramColors+xml"/>
  <Override PartName="/ppt/diagrams/colors16.xml" ContentType="application/vnd.openxmlformats-officedocument.drawingml.diagramColors+xml"/>
  <Override PartName="/ppt/diagrams/colors17.xml" ContentType="application/vnd.openxmlformats-officedocument.drawingml.diagramColors+xml"/>
  <Override PartName="/ppt/diagrams/colors18.xml" ContentType="application/vnd.openxmlformats-officedocument.drawingml.diagramColors+xml"/>
  <Override PartName="/ppt/diagrams/colors19.xml" ContentType="application/vnd.openxmlformats-officedocument.drawingml.diagramColors+xml"/>
  <Override PartName="/ppt/diagrams/colors2.xml" ContentType="application/vnd.openxmlformats-officedocument.drawingml.diagramColors+xml"/>
  <Override PartName="/ppt/diagrams/colors20.xml" ContentType="application/vnd.openxmlformats-officedocument.drawingml.diagramColors+xml"/>
  <Override PartName="/ppt/diagrams/colors21.xml" ContentType="application/vnd.openxmlformats-officedocument.drawingml.diagramColors+xml"/>
  <Override PartName="/ppt/diagrams/colors22.xml" ContentType="application/vnd.openxmlformats-officedocument.drawingml.diagramColors+xml"/>
  <Override PartName="/ppt/diagrams/colors23.xml" ContentType="application/vnd.openxmlformats-officedocument.drawingml.diagramColors+xml"/>
  <Override PartName="/ppt/diagrams/colors24.xml" ContentType="application/vnd.openxmlformats-officedocument.drawingml.diagramColors+xml"/>
  <Override PartName="/ppt/diagrams/colors25.xml" ContentType="application/vnd.openxmlformats-officedocument.drawingml.diagramColors+xml"/>
  <Override PartName="/ppt/diagrams/colors26.xml" ContentType="application/vnd.openxmlformats-officedocument.drawingml.diagramColors+xml"/>
  <Override PartName="/ppt/diagrams/colors27.xml" ContentType="application/vnd.openxmlformats-officedocument.drawingml.diagramColors+xml"/>
  <Override PartName="/ppt/diagrams/colors28.xml" ContentType="application/vnd.openxmlformats-officedocument.drawingml.diagramColors+xml"/>
  <Override PartName="/ppt/diagrams/colors29.xml" ContentType="application/vnd.openxmlformats-officedocument.drawingml.diagramColors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colors7.xml" ContentType="application/vnd.openxmlformats-officedocument.drawingml.diagramColors+xml"/>
  <Override PartName="/ppt/diagrams/colors8.xml" ContentType="application/vnd.openxmlformats-officedocument.drawingml.diagramColors+xml"/>
  <Override PartName="/ppt/diagrams/colors9.xml" ContentType="application/vnd.openxmlformats-officedocument.drawingml.diagramColors+xml"/>
  <Override PartName="/ppt/diagrams/data1.xml" ContentType="application/vnd.openxmlformats-officedocument.drawingml.diagramData+xml"/>
  <Override PartName="/ppt/diagrams/data10.xml" ContentType="application/vnd.openxmlformats-officedocument.drawingml.diagramData+xml"/>
  <Override PartName="/ppt/diagrams/data11.xml" ContentType="application/vnd.openxmlformats-officedocument.drawingml.diagramData+xml"/>
  <Override PartName="/ppt/diagrams/data12.xml" ContentType="application/vnd.openxmlformats-officedocument.drawingml.diagramData+xml"/>
  <Override PartName="/ppt/diagrams/data13.xml" ContentType="application/vnd.openxmlformats-officedocument.drawingml.diagramData+xml"/>
  <Override PartName="/ppt/diagrams/data14.xml" ContentType="application/vnd.openxmlformats-officedocument.drawingml.diagramData+xml"/>
  <Override PartName="/ppt/diagrams/data15.xml" ContentType="application/vnd.openxmlformats-officedocument.drawingml.diagramData+xml"/>
  <Override PartName="/ppt/diagrams/data16.xml" ContentType="application/vnd.openxmlformats-officedocument.drawingml.diagramData+xml"/>
  <Override PartName="/ppt/diagrams/data17.xml" ContentType="application/vnd.openxmlformats-officedocument.drawingml.diagramData+xml"/>
  <Override PartName="/ppt/diagrams/data18.xml" ContentType="application/vnd.openxmlformats-officedocument.drawingml.diagramData+xml"/>
  <Override PartName="/ppt/diagrams/data19.xml" ContentType="application/vnd.openxmlformats-officedocument.drawingml.diagramData+xml"/>
  <Override PartName="/ppt/diagrams/data2.xml" ContentType="application/vnd.openxmlformats-officedocument.drawingml.diagramData+xml"/>
  <Override PartName="/ppt/diagrams/data20.xml" ContentType="application/vnd.openxmlformats-officedocument.drawingml.diagramData+xml"/>
  <Override PartName="/ppt/diagrams/data21.xml" ContentType="application/vnd.openxmlformats-officedocument.drawingml.diagramData+xml"/>
  <Override PartName="/ppt/diagrams/data22.xml" ContentType="application/vnd.openxmlformats-officedocument.drawingml.diagramData+xml"/>
  <Override PartName="/ppt/diagrams/data23.xml" ContentType="application/vnd.openxmlformats-officedocument.drawingml.diagramData+xml"/>
  <Override PartName="/ppt/diagrams/data24.xml" ContentType="application/vnd.openxmlformats-officedocument.drawingml.diagramData+xml"/>
  <Override PartName="/ppt/diagrams/data25.xml" ContentType="application/vnd.openxmlformats-officedocument.drawingml.diagramData+xml"/>
  <Override PartName="/ppt/diagrams/data26.xml" ContentType="application/vnd.openxmlformats-officedocument.drawingml.diagramData+xml"/>
  <Override PartName="/ppt/diagrams/data27.xml" ContentType="application/vnd.openxmlformats-officedocument.drawingml.diagramData+xml"/>
  <Override PartName="/ppt/diagrams/data28.xml" ContentType="application/vnd.openxmlformats-officedocument.drawingml.diagramData+xml"/>
  <Override PartName="/ppt/diagrams/data29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diagrams/data8.xml" ContentType="application/vnd.openxmlformats-officedocument.drawingml.diagramData+xml"/>
  <Override PartName="/ppt/diagrams/data9.xml" ContentType="application/vnd.openxmlformats-officedocument.drawingml.diagramData+xml"/>
  <Override PartName="/ppt/diagrams/drawing1.xml" ContentType="application/vnd.ms-office.drawingml.diagramDrawing+xml"/>
  <Override PartName="/ppt/diagrams/drawing10.xml" ContentType="application/vnd.ms-office.drawingml.diagramDrawing+xml"/>
  <Override PartName="/ppt/diagrams/drawing11.xml" ContentType="application/vnd.ms-office.drawingml.diagramDrawing+xml"/>
  <Override PartName="/ppt/diagrams/drawing12.xml" ContentType="application/vnd.ms-office.drawingml.diagramDrawing+xml"/>
  <Override PartName="/ppt/diagrams/drawing13.xml" ContentType="application/vnd.ms-office.drawingml.diagramDrawing+xml"/>
  <Override PartName="/ppt/diagrams/drawing14.xml" ContentType="application/vnd.ms-office.drawingml.diagramDrawing+xml"/>
  <Override PartName="/ppt/diagrams/drawing15.xml" ContentType="application/vnd.ms-office.drawingml.diagramDrawing+xml"/>
  <Override PartName="/ppt/diagrams/drawing16.xml" ContentType="application/vnd.ms-office.drawingml.diagramDrawing+xml"/>
  <Override PartName="/ppt/diagrams/drawing17.xml" ContentType="application/vnd.ms-office.drawingml.diagramDrawing+xml"/>
  <Override PartName="/ppt/diagrams/drawing18.xml" ContentType="application/vnd.ms-office.drawingml.diagramDrawing+xml"/>
  <Override PartName="/ppt/diagrams/drawing19.xml" ContentType="application/vnd.ms-office.drawingml.diagramDrawing+xml"/>
  <Override PartName="/ppt/diagrams/drawing2.xml" ContentType="application/vnd.ms-office.drawingml.diagramDrawing+xml"/>
  <Override PartName="/ppt/diagrams/drawing20.xml" ContentType="application/vnd.ms-office.drawingml.diagramDrawing+xml"/>
  <Override PartName="/ppt/diagrams/drawing21.xml" ContentType="application/vnd.ms-office.drawingml.diagramDrawing+xml"/>
  <Override PartName="/ppt/diagrams/drawing22.xml" ContentType="application/vnd.ms-office.drawingml.diagramDrawing+xml"/>
  <Override PartName="/ppt/diagrams/drawing23.xml" ContentType="application/vnd.ms-office.drawingml.diagramDrawing+xml"/>
  <Override PartName="/ppt/diagrams/drawing24.xml" ContentType="application/vnd.ms-office.drawingml.diagramDrawing+xml"/>
  <Override PartName="/ppt/diagrams/drawing25.xml" ContentType="application/vnd.ms-office.drawingml.diagramDrawing+xml"/>
  <Override PartName="/ppt/diagrams/drawing26.xml" ContentType="application/vnd.ms-office.drawingml.diagramDrawing+xml"/>
  <Override PartName="/ppt/diagrams/drawing27.xml" ContentType="application/vnd.ms-office.drawingml.diagramDrawing+xml"/>
  <Override PartName="/ppt/diagrams/drawing28.xml" ContentType="application/vnd.ms-office.drawingml.diagramDrawing+xml"/>
  <Override PartName="/ppt/diagrams/drawing29.xml" ContentType="application/vnd.ms-office.drawingml.diagramDrawing+xml"/>
  <Override PartName="/ppt/diagrams/drawing3.xml" ContentType="application/vnd.ms-office.drawingml.diagramDrawing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drawing6.xml" ContentType="application/vnd.ms-office.drawingml.diagramDrawing+xml"/>
  <Override PartName="/ppt/diagrams/drawing7.xml" ContentType="application/vnd.ms-office.drawingml.diagramDrawing+xml"/>
  <Override PartName="/ppt/diagrams/drawing8.xml" ContentType="application/vnd.ms-office.drawingml.diagramDrawing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layout10.xml" ContentType="application/vnd.openxmlformats-officedocument.drawingml.diagramLayout+xml"/>
  <Override PartName="/ppt/diagrams/layout11.xml" ContentType="application/vnd.openxmlformats-officedocument.drawingml.diagramLayout+xml"/>
  <Override PartName="/ppt/diagrams/layout12.xml" ContentType="application/vnd.openxmlformats-officedocument.drawingml.diagramLayout+xml"/>
  <Override PartName="/ppt/diagrams/layout13.xml" ContentType="application/vnd.openxmlformats-officedocument.drawingml.diagramLayout+xml"/>
  <Override PartName="/ppt/diagrams/layout14.xml" ContentType="application/vnd.openxmlformats-officedocument.drawingml.diagramLayout+xml"/>
  <Override PartName="/ppt/diagrams/layout15.xml" ContentType="application/vnd.openxmlformats-officedocument.drawingml.diagramLayout+xml"/>
  <Override PartName="/ppt/diagrams/layout16.xml" ContentType="application/vnd.openxmlformats-officedocument.drawingml.diagramLayout+xml"/>
  <Override PartName="/ppt/diagrams/layout17.xml" ContentType="application/vnd.openxmlformats-officedocument.drawingml.diagramLayout+xml"/>
  <Override PartName="/ppt/diagrams/layout18.xml" ContentType="application/vnd.openxmlformats-officedocument.drawingml.diagramLayout+xml"/>
  <Override PartName="/ppt/diagrams/layout19.xml" ContentType="application/vnd.openxmlformats-officedocument.drawingml.diagramLayout+xml"/>
  <Override PartName="/ppt/diagrams/layout2.xml" ContentType="application/vnd.openxmlformats-officedocument.drawingml.diagramLayout+xml"/>
  <Override PartName="/ppt/diagrams/layout20.xml" ContentType="application/vnd.openxmlformats-officedocument.drawingml.diagramLayout+xml"/>
  <Override PartName="/ppt/diagrams/layout21.xml" ContentType="application/vnd.openxmlformats-officedocument.drawingml.diagramLayout+xml"/>
  <Override PartName="/ppt/diagrams/layout22.xml" ContentType="application/vnd.openxmlformats-officedocument.drawingml.diagramLayout+xml"/>
  <Override PartName="/ppt/diagrams/layout23.xml" ContentType="application/vnd.openxmlformats-officedocument.drawingml.diagramLayout+xml"/>
  <Override PartName="/ppt/diagrams/layout24.xml" ContentType="application/vnd.openxmlformats-officedocument.drawingml.diagramLayout+xml"/>
  <Override PartName="/ppt/diagrams/layout25.xml" ContentType="application/vnd.openxmlformats-officedocument.drawingml.diagramLayout+xml"/>
  <Override PartName="/ppt/diagrams/layout26.xml" ContentType="application/vnd.openxmlformats-officedocument.drawingml.diagramLayout+xml"/>
  <Override PartName="/ppt/diagrams/layout27.xml" ContentType="application/vnd.openxmlformats-officedocument.drawingml.diagramLayout+xml"/>
  <Override PartName="/ppt/diagrams/layout28.xml" ContentType="application/vnd.openxmlformats-officedocument.drawingml.diagramLayout+xml"/>
  <Override PartName="/ppt/diagrams/layout29.xml" ContentType="application/vnd.openxmlformats-officedocument.drawingml.diagramLayout+xml"/>
  <Override PartName="/ppt/diagrams/layout3.xml" ContentType="application/vnd.openxmlformats-officedocument.drawingml.diagram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layout6.xml" ContentType="application/vnd.openxmlformats-officedocument.drawingml.diagramLayout+xml"/>
  <Override PartName="/ppt/diagrams/layout7.xml" ContentType="application/vnd.openxmlformats-officedocument.drawingml.diagramLayout+xml"/>
  <Override PartName="/ppt/diagrams/layout8.xml" ContentType="application/vnd.openxmlformats-officedocument.drawingml.diagramLayout+xml"/>
  <Override PartName="/ppt/diagrams/layout9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10.xml" ContentType="application/vnd.openxmlformats-officedocument.drawingml.diagramStyle+xml"/>
  <Override PartName="/ppt/diagrams/quickStyle11.xml" ContentType="application/vnd.openxmlformats-officedocument.drawingml.diagramStyle+xml"/>
  <Override PartName="/ppt/diagrams/quickStyle12.xml" ContentType="application/vnd.openxmlformats-officedocument.drawingml.diagramStyle+xml"/>
  <Override PartName="/ppt/diagrams/quickStyle13.xml" ContentType="application/vnd.openxmlformats-officedocument.drawingml.diagramStyle+xml"/>
  <Override PartName="/ppt/diagrams/quickStyle14.xml" ContentType="application/vnd.openxmlformats-officedocument.drawingml.diagramStyle+xml"/>
  <Override PartName="/ppt/diagrams/quickStyle15.xml" ContentType="application/vnd.openxmlformats-officedocument.drawingml.diagramStyle+xml"/>
  <Override PartName="/ppt/diagrams/quickStyle16.xml" ContentType="application/vnd.openxmlformats-officedocument.drawingml.diagramStyle+xml"/>
  <Override PartName="/ppt/diagrams/quickStyle17.xml" ContentType="application/vnd.openxmlformats-officedocument.drawingml.diagramStyle+xml"/>
  <Override PartName="/ppt/diagrams/quickStyle18.xml" ContentType="application/vnd.openxmlformats-officedocument.drawingml.diagramStyle+xml"/>
  <Override PartName="/ppt/diagrams/quickStyle19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20.xml" ContentType="application/vnd.openxmlformats-officedocument.drawingml.diagramStyle+xml"/>
  <Override PartName="/ppt/diagrams/quickStyle21.xml" ContentType="application/vnd.openxmlformats-officedocument.drawingml.diagramStyle+xml"/>
  <Override PartName="/ppt/diagrams/quickStyle22.xml" ContentType="application/vnd.openxmlformats-officedocument.drawingml.diagramStyle+xml"/>
  <Override PartName="/ppt/diagrams/quickStyle23.xml" ContentType="application/vnd.openxmlformats-officedocument.drawingml.diagramStyle+xml"/>
  <Override PartName="/ppt/diagrams/quickStyle24.xml" ContentType="application/vnd.openxmlformats-officedocument.drawingml.diagramStyle+xml"/>
  <Override PartName="/ppt/diagrams/quickStyle25.xml" ContentType="application/vnd.openxmlformats-officedocument.drawingml.diagramStyle+xml"/>
  <Override PartName="/ppt/diagrams/quickStyle26.xml" ContentType="application/vnd.openxmlformats-officedocument.drawingml.diagramStyle+xml"/>
  <Override PartName="/ppt/diagrams/quickStyle27.xml" ContentType="application/vnd.openxmlformats-officedocument.drawingml.diagramStyle+xml"/>
  <Override PartName="/ppt/diagrams/quickStyle28.xml" ContentType="application/vnd.openxmlformats-officedocument.drawingml.diagramStyle+xml"/>
  <Override PartName="/ppt/diagrams/quickStyle29.xml" ContentType="application/vnd.openxmlformats-officedocument.drawingml.diagramStyle+xml"/>
  <Override PartName="/ppt/diagrams/quickStyle3.xml" ContentType="application/vnd.openxmlformats-officedocument.drawingml.diagramStyle+xml"/>
  <Override PartName="/ppt/diagrams/quickStyle4.xml" ContentType="application/vnd.openxmlformats-officedocument.drawingml.diagramStyle+xml"/>
  <Override PartName="/ppt/diagrams/quickStyle5.xml" ContentType="application/vnd.openxmlformats-officedocument.drawingml.diagramStyle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ppt/diagrams/quickStyle8.xml" ContentType="application/vnd.openxmlformats-officedocument.drawingml.diagramStyle+xml"/>
  <Override PartName="/ppt/diagrams/quickStyle9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40"/>
  </p:handoutMasterIdLst>
  <p:sldIdLst>
    <p:sldId id="257" r:id="rId3"/>
    <p:sldId id="260" r:id="rId5"/>
    <p:sldId id="397" r:id="rId6"/>
    <p:sldId id="263" r:id="rId7"/>
    <p:sldId id="361" r:id="rId8"/>
    <p:sldId id="264" r:id="rId9"/>
    <p:sldId id="265" r:id="rId10"/>
    <p:sldId id="266" r:id="rId11"/>
    <p:sldId id="267" r:id="rId12"/>
    <p:sldId id="268" r:id="rId13"/>
    <p:sldId id="269" r:id="rId14"/>
    <p:sldId id="362" r:id="rId15"/>
    <p:sldId id="364" r:id="rId16"/>
    <p:sldId id="465" r:id="rId17"/>
    <p:sldId id="271" r:id="rId18"/>
    <p:sldId id="363" r:id="rId19"/>
    <p:sldId id="368" r:id="rId20"/>
    <p:sldId id="273" r:id="rId21"/>
    <p:sldId id="274" r:id="rId22"/>
    <p:sldId id="275" r:id="rId23"/>
    <p:sldId id="365" r:id="rId24"/>
    <p:sldId id="464" r:id="rId25"/>
    <p:sldId id="366" r:id="rId26"/>
    <p:sldId id="367" r:id="rId27"/>
    <p:sldId id="281" r:id="rId28"/>
    <p:sldId id="466" r:id="rId29"/>
    <p:sldId id="484" r:id="rId30"/>
    <p:sldId id="485" r:id="rId31"/>
    <p:sldId id="486" r:id="rId32"/>
    <p:sldId id="487" r:id="rId33"/>
    <p:sldId id="488" r:id="rId34"/>
    <p:sldId id="489" r:id="rId35"/>
    <p:sldId id="490" r:id="rId36"/>
    <p:sldId id="491" r:id="rId37"/>
    <p:sldId id="492" r:id="rId38"/>
    <p:sldId id="493" r:id="rId39"/>
  </p:sldIdLst>
  <p:sldSz cx="9144000" cy="6858000" type="screen4x3"/>
  <p:notesSz cx="6858000" cy="9711055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66FFFF"/>
    <a:srgbClr val="FF3399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81" d="100"/>
          <a:sy n="81" d="100"/>
        </p:scale>
        <p:origin x="1498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3" Type="http://schemas.openxmlformats.org/officeDocument/2006/relationships/tableStyles" Target="tableStyles.xml"/><Relationship Id="rId42" Type="http://schemas.openxmlformats.org/officeDocument/2006/relationships/viewProps" Target="viewProps.xml"/><Relationship Id="rId41" Type="http://schemas.openxmlformats.org/officeDocument/2006/relationships/presProps" Target="presProps.xml"/><Relationship Id="rId40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23A6F7-A97A-4BA1-B0B4-83ACD648F4A9}" type="doc">
      <dgm:prSet loTypeId="urn:microsoft.com/office/officeart/2005/8/layout/vList3#2" loCatId="list" qsTypeId="urn:microsoft.com/office/officeart/2005/8/quickstyle/simple1" qsCatId="simple" csTypeId="urn:microsoft.com/office/officeart/2005/8/colors/accent1_2" csCatId="accent1" phldr="1"/>
      <dgm:spPr/>
    </dgm:pt>
    <dgm:pt modelId="{17E5A240-E4D3-44BF-BAA9-69CF5A2C7369}">
      <dgm:prSet phldrT="[Text]" custT="1"/>
      <dgm:spPr/>
      <dgm:t>
        <a:bodyPr/>
        <a:lstStyle/>
        <a:p>
          <a:r>
            <a:rPr lang="en-US" sz="2000" dirty="0"/>
            <a:t>UU No.8/1983 (1 Apr 1985)</a:t>
          </a:r>
        </a:p>
      </dgm:t>
    </dgm:pt>
    <dgm:pt modelId="{A1E9E5B3-BAF3-4BFF-A95E-40A8F89F840A}" cxnId="{252B31F9-72FA-4B02-A905-0FEA6E2C8B3C}" type="parTrans">
      <dgm:prSet/>
      <dgm:spPr/>
      <dgm:t>
        <a:bodyPr/>
        <a:lstStyle/>
        <a:p>
          <a:endParaRPr lang="en-US"/>
        </a:p>
      </dgm:t>
    </dgm:pt>
    <dgm:pt modelId="{62104A8B-9CBB-4BA4-BDA5-6B53ECC8BB37}" cxnId="{252B31F9-72FA-4B02-A905-0FEA6E2C8B3C}" type="sibTrans">
      <dgm:prSet/>
      <dgm:spPr/>
      <dgm:t>
        <a:bodyPr/>
        <a:lstStyle/>
        <a:p>
          <a:endParaRPr lang="en-US"/>
        </a:p>
      </dgm:t>
    </dgm:pt>
    <dgm:pt modelId="{2BABF2A7-12BA-4429-9420-70F61C4CEC00}">
      <dgm:prSet phldrT="[Text]" custT="1"/>
      <dgm:spPr/>
      <dgm:t>
        <a:bodyPr/>
        <a:lstStyle/>
        <a:p>
          <a:r>
            <a:rPr lang="en-US" sz="2000" dirty="0"/>
            <a:t>UU No.11/1994 (1 Jan 1995)</a:t>
          </a:r>
        </a:p>
      </dgm:t>
    </dgm:pt>
    <dgm:pt modelId="{0C30843C-FAAE-4167-A9D1-795F46FFF4F6}" cxnId="{CABB7D34-E335-4D3D-B088-6AB93A96BBD5}" type="parTrans">
      <dgm:prSet/>
      <dgm:spPr/>
      <dgm:t>
        <a:bodyPr/>
        <a:lstStyle/>
        <a:p>
          <a:endParaRPr lang="en-US"/>
        </a:p>
      </dgm:t>
    </dgm:pt>
    <dgm:pt modelId="{0BFAE17D-9CB8-4DF9-9C7F-228517867CAE}" cxnId="{CABB7D34-E335-4D3D-B088-6AB93A96BBD5}" type="sibTrans">
      <dgm:prSet/>
      <dgm:spPr/>
      <dgm:t>
        <a:bodyPr/>
        <a:lstStyle/>
        <a:p>
          <a:endParaRPr lang="en-US"/>
        </a:p>
      </dgm:t>
    </dgm:pt>
    <dgm:pt modelId="{1D55EFFB-16AD-4957-A73B-92D8CB203754}">
      <dgm:prSet phldrT="[Text]"/>
      <dgm:spPr/>
      <dgm:t>
        <a:bodyPr/>
        <a:lstStyle/>
        <a:p>
          <a:r>
            <a:rPr lang="en-US" dirty="0"/>
            <a:t>UU No.18/2000 (1 Jan 2001)</a:t>
          </a:r>
        </a:p>
      </dgm:t>
    </dgm:pt>
    <dgm:pt modelId="{98FFD9A9-2783-424C-A51A-E770D33DC68E}" cxnId="{B3A38960-CBCC-448D-8213-4C02DF5B173D}" type="parTrans">
      <dgm:prSet/>
      <dgm:spPr/>
      <dgm:t>
        <a:bodyPr/>
        <a:lstStyle/>
        <a:p>
          <a:endParaRPr lang="en-US"/>
        </a:p>
      </dgm:t>
    </dgm:pt>
    <dgm:pt modelId="{9A89E30D-3F19-45F0-90EB-96C8F40C71E7}" cxnId="{B3A38960-CBCC-448D-8213-4C02DF5B173D}" type="sibTrans">
      <dgm:prSet/>
      <dgm:spPr/>
      <dgm:t>
        <a:bodyPr/>
        <a:lstStyle/>
        <a:p>
          <a:endParaRPr lang="en-US"/>
        </a:p>
      </dgm:t>
    </dgm:pt>
    <dgm:pt modelId="{ED59CE75-7D0C-4347-8D62-BDC13DF62F78}">
      <dgm:prSet/>
      <dgm:spPr/>
      <dgm:t>
        <a:bodyPr/>
        <a:lstStyle/>
        <a:p>
          <a:r>
            <a:rPr lang="en-US" dirty="0"/>
            <a:t>UU No.42/2009 (1 Apr 2010)</a:t>
          </a:r>
        </a:p>
      </dgm:t>
    </dgm:pt>
    <dgm:pt modelId="{B8406AAE-A90F-4186-8A93-FA2C7D1C17CD}" cxnId="{84696A63-E1DD-4268-8B7E-C252745CA203}" type="parTrans">
      <dgm:prSet/>
      <dgm:spPr/>
      <dgm:t>
        <a:bodyPr/>
        <a:lstStyle/>
        <a:p>
          <a:endParaRPr lang="en-US"/>
        </a:p>
      </dgm:t>
    </dgm:pt>
    <dgm:pt modelId="{0ADEE5BC-1F50-4464-BE17-1CE593A8EFB0}" cxnId="{84696A63-E1DD-4268-8B7E-C252745CA203}" type="sibTrans">
      <dgm:prSet/>
      <dgm:spPr/>
      <dgm:t>
        <a:bodyPr/>
        <a:lstStyle/>
        <a:p>
          <a:endParaRPr lang="en-US"/>
        </a:p>
      </dgm:t>
    </dgm:pt>
    <dgm:pt modelId="{6207527F-E4BD-48E8-BC8C-15BB892F9706}" type="pres">
      <dgm:prSet presAssocID="{B423A6F7-A97A-4BA1-B0B4-83ACD648F4A9}" presName="linearFlow" presStyleCnt="0">
        <dgm:presLayoutVars>
          <dgm:dir/>
          <dgm:resizeHandles val="exact"/>
        </dgm:presLayoutVars>
      </dgm:prSet>
      <dgm:spPr/>
    </dgm:pt>
    <dgm:pt modelId="{79B8A42C-58D7-42F5-AA90-71900A0C425A}" type="pres">
      <dgm:prSet presAssocID="{17E5A240-E4D3-44BF-BAA9-69CF5A2C7369}" presName="composite" presStyleCnt="0"/>
      <dgm:spPr/>
    </dgm:pt>
    <dgm:pt modelId="{B2C28AE3-05E5-4016-BA9D-1491E0F0867F}" type="pres">
      <dgm:prSet presAssocID="{17E5A240-E4D3-44BF-BAA9-69CF5A2C7369}" presName="imgShp" presStyleLbl="fgImgPlace1" presStyleIdx="0" presStyleCnt="4"/>
      <dgm:spPr/>
    </dgm:pt>
    <dgm:pt modelId="{851A1EDB-E4A9-45B4-A1F5-F2A863A15917}" type="pres">
      <dgm:prSet presAssocID="{17E5A240-E4D3-44BF-BAA9-69CF5A2C7369}" presName="txShp" presStyleLbl="node1" presStyleIdx="0" presStyleCnt="4" custScaleX="105180">
        <dgm:presLayoutVars>
          <dgm:bulletEnabled val="1"/>
        </dgm:presLayoutVars>
      </dgm:prSet>
      <dgm:spPr/>
    </dgm:pt>
    <dgm:pt modelId="{D6DE5AA7-4CB6-4330-898C-C0745D8B3715}" type="pres">
      <dgm:prSet presAssocID="{62104A8B-9CBB-4BA4-BDA5-6B53ECC8BB37}" presName="spacing" presStyleCnt="0"/>
      <dgm:spPr/>
    </dgm:pt>
    <dgm:pt modelId="{0CFAF9A3-BFB9-4312-95D8-C3C72C189B05}" type="pres">
      <dgm:prSet presAssocID="{2BABF2A7-12BA-4429-9420-70F61C4CEC00}" presName="composite" presStyleCnt="0"/>
      <dgm:spPr/>
    </dgm:pt>
    <dgm:pt modelId="{C2475EBC-C732-4730-8FCD-1D3F55F51A8F}" type="pres">
      <dgm:prSet presAssocID="{2BABF2A7-12BA-4429-9420-70F61C4CEC00}" presName="imgShp" presStyleLbl="fgImgPlace1" presStyleIdx="1" presStyleCnt="4"/>
      <dgm:spPr/>
    </dgm:pt>
    <dgm:pt modelId="{C6B4D2D2-003B-43EB-ABAE-A61865CE65E8}" type="pres">
      <dgm:prSet presAssocID="{2BABF2A7-12BA-4429-9420-70F61C4CEC00}" presName="txShp" presStyleLbl="node1" presStyleIdx="1" presStyleCnt="4" custScaleX="106529">
        <dgm:presLayoutVars>
          <dgm:bulletEnabled val="1"/>
        </dgm:presLayoutVars>
      </dgm:prSet>
      <dgm:spPr/>
    </dgm:pt>
    <dgm:pt modelId="{90F21048-7417-4DFB-9192-FB6DAF4D8CBA}" type="pres">
      <dgm:prSet presAssocID="{0BFAE17D-9CB8-4DF9-9C7F-228517867CAE}" presName="spacing" presStyleCnt="0"/>
      <dgm:spPr/>
    </dgm:pt>
    <dgm:pt modelId="{68ED9DDB-591C-4AE4-B73A-17BEC4417A99}" type="pres">
      <dgm:prSet presAssocID="{1D55EFFB-16AD-4957-A73B-92D8CB203754}" presName="composite" presStyleCnt="0"/>
      <dgm:spPr/>
    </dgm:pt>
    <dgm:pt modelId="{145F699C-CC30-48FB-89CA-2091574F3B97}" type="pres">
      <dgm:prSet presAssocID="{1D55EFFB-16AD-4957-A73B-92D8CB203754}" presName="imgShp" presStyleLbl="fgImgPlace1" presStyleIdx="2" presStyleCnt="4"/>
      <dgm:spPr/>
    </dgm:pt>
    <dgm:pt modelId="{F48C5021-DA5C-45EC-BC14-5E9F020797F8}" type="pres">
      <dgm:prSet presAssocID="{1D55EFFB-16AD-4957-A73B-92D8CB203754}" presName="txShp" presStyleLbl="node1" presStyleIdx="2" presStyleCnt="4" custScaleX="107583">
        <dgm:presLayoutVars>
          <dgm:bulletEnabled val="1"/>
        </dgm:presLayoutVars>
      </dgm:prSet>
      <dgm:spPr/>
    </dgm:pt>
    <dgm:pt modelId="{F8859B1C-B4A4-4B4F-97EF-1000007DD4A9}" type="pres">
      <dgm:prSet presAssocID="{9A89E30D-3F19-45F0-90EB-96C8F40C71E7}" presName="spacing" presStyleCnt="0"/>
      <dgm:spPr/>
    </dgm:pt>
    <dgm:pt modelId="{E7020DFE-4F6E-46F9-8828-83F067F62BF6}" type="pres">
      <dgm:prSet presAssocID="{ED59CE75-7D0C-4347-8D62-BDC13DF62F78}" presName="composite" presStyleCnt="0"/>
      <dgm:spPr/>
    </dgm:pt>
    <dgm:pt modelId="{67DD39C0-9BF4-4B3A-AD94-08E3FB9F0CEA}" type="pres">
      <dgm:prSet presAssocID="{ED59CE75-7D0C-4347-8D62-BDC13DF62F78}" presName="imgShp" presStyleLbl="fgImgPlace1" presStyleIdx="3" presStyleCnt="4"/>
      <dgm:spPr/>
    </dgm:pt>
    <dgm:pt modelId="{16DEE1C4-2DE6-4BCF-9DCF-420E5968DEEB}" type="pres">
      <dgm:prSet presAssocID="{ED59CE75-7D0C-4347-8D62-BDC13DF62F78}" presName="txShp" presStyleLbl="node1" presStyleIdx="3" presStyleCnt="4" custScaleX="109161">
        <dgm:presLayoutVars>
          <dgm:bulletEnabled val="1"/>
        </dgm:presLayoutVars>
      </dgm:prSet>
      <dgm:spPr/>
    </dgm:pt>
  </dgm:ptLst>
  <dgm:cxnLst>
    <dgm:cxn modelId="{27DF6E01-D5C7-4665-AEDF-5711006155DF}" type="presOf" srcId="{17E5A240-E4D3-44BF-BAA9-69CF5A2C7369}" destId="{851A1EDB-E4A9-45B4-A1F5-F2A863A15917}" srcOrd="0" destOrd="0" presId="urn:microsoft.com/office/officeart/2005/8/layout/vList3#2"/>
    <dgm:cxn modelId="{9F698B33-4156-4CF3-8D5C-B7294EF6AB61}" type="presOf" srcId="{B423A6F7-A97A-4BA1-B0B4-83ACD648F4A9}" destId="{6207527F-E4BD-48E8-BC8C-15BB892F9706}" srcOrd="0" destOrd="0" presId="urn:microsoft.com/office/officeart/2005/8/layout/vList3#2"/>
    <dgm:cxn modelId="{CABB7D34-E335-4D3D-B088-6AB93A96BBD5}" srcId="{B423A6F7-A97A-4BA1-B0B4-83ACD648F4A9}" destId="{2BABF2A7-12BA-4429-9420-70F61C4CEC00}" srcOrd="1" destOrd="0" parTransId="{0C30843C-FAAE-4167-A9D1-795F46FFF4F6}" sibTransId="{0BFAE17D-9CB8-4DF9-9C7F-228517867CAE}"/>
    <dgm:cxn modelId="{B3A38960-CBCC-448D-8213-4C02DF5B173D}" srcId="{B423A6F7-A97A-4BA1-B0B4-83ACD648F4A9}" destId="{1D55EFFB-16AD-4957-A73B-92D8CB203754}" srcOrd="2" destOrd="0" parTransId="{98FFD9A9-2783-424C-A51A-E770D33DC68E}" sibTransId="{9A89E30D-3F19-45F0-90EB-96C8F40C71E7}"/>
    <dgm:cxn modelId="{84696A63-E1DD-4268-8B7E-C252745CA203}" srcId="{B423A6F7-A97A-4BA1-B0B4-83ACD648F4A9}" destId="{ED59CE75-7D0C-4347-8D62-BDC13DF62F78}" srcOrd="3" destOrd="0" parTransId="{B8406AAE-A90F-4186-8A93-FA2C7D1C17CD}" sibTransId="{0ADEE5BC-1F50-4464-BE17-1CE593A8EFB0}"/>
    <dgm:cxn modelId="{4090157B-F809-4583-9088-CF3DF7D7202E}" type="presOf" srcId="{ED59CE75-7D0C-4347-8D62-BDC13DF62F78}" destId="{16DEE1C4-2DE6-4BCF-9DCF-420E5968DEEB}" srcOrd="0" destOrd="0" presId="urn:microsoft.com/office/officeart/2005/8/layout/vList3#2"/>
    <dgm:cxn modelId="{61B098C4-A336-4953-B477-3C1BFBB8512B}" type="presOf" srcId="{2BABF2A7-12BA-4429-9420-70F61C4CEC00}" destId="{C6B4D2D2-003B-43EB-ABAE-A61865CE65E8}" srcOrd="0" destOrd="0" presId="urn:microsoft.com/office/officeart/2005/8/layout/vList3#2"/>
    <dgm:cxn modelId="{F4E429DF-E43D-48FA-9325-B352C2D644C6}" type="presOf" srcId="{1D55EFFB-16AD-4957-A73B-92D8CB203754}" destId="{F48C5021-DA5C-45EC-BC14-5E9F020797F8}" srcOrd="0" destOrd="0" presId="urn:microsoft.com/office/officeart/2005/8/layout/vList3#2"/>
    <dgm:cxn modelId="{252B31F9-72FA-4B02-A905-0FEA6E2C8B3C}" srcId="{B423A6F7-A97A-4BA1-B0B4-83ACD648F4A9}" destId="{17E5A240-E4D3-44BF-BAA9-69CF5A2C7369}" srcOrd="0" destOrd="0" parTransId="{A1E9E5B3-BAF3-4BFF-A95E-40A8F89F840A}" sibTransId="{62104A8B-9CBB-4BA4-BDA5-6B53ECC8BB37}"/>
    <dgm:cxn modelId="{01C910CA-51A3-4575-8CD2-AC67CB3E87B1}" type="presParOf" srcId="{6207527F-E4BD-48E8-BC8C-15BB892F9706}" destId="{79B8A42C-58D7-42F5-AA90-71900A0C425A}" srcOrd="0" destOrd="0" presId="urn:microsoft.com/office/officeart/2005/8/layout/vList3#2"/>
    <dgm:cxn modelId="{0D70D60F-57DC-44C8-A330-B0F3416894F7}" type="presParOf" srcId="{79B8A42C-58D7-42F5-AA90-71900A0C425A}" destId="{B2C28AE3-05E5-4016-BA9D-1491E0F0867F}" srcOrd="0" destOrd="0" presId="urn:microsoft.com/office/officeart/2005/8/layout/vList3#2"/>
    <dgm:cxn modelId="{3963F4F3-3195-444A-98CD-4B837DFF3C03}" type="presParOf" srcId="{79B8A42C-58D7-42F5-AA90-71900A0C425A}" destId="{851A1EDB-E4A9-45B4-A1F5-F2A863A15917}" srcOrd="1" destOrd="0" presId="urn:microsoft.com/office/officeart/2005/8/layout/vList3#2"/>
    <dgm:cxn modelId="{4C9CE0B2-10D9-47AC-87B8-3EC1A1B85A65}" type="presParOf" srcId="{6207527F-E4BD-48E8-BC8C-15BB892F9706}" destId="{D6DE5AA7-4CB6-4330-898C-C0745D8B3715}" srcOrd="1" destOrd="0" presId="urn:microsoft.com/office/officeart/2005/8/layout/vList3#2"/>
    <dgm:cxn modelId="{37DD96C2-E666-4A46-9787-8CEE59CB55B5}" type="presParOf" srcId="{6207527F-E4BD-48E8-BC8C-15BB892F9706}" destId="{0CFAF9A3-BFB9-4312-95D8-C3C72C189B05}" srcOrd="2" destOrd="0" presId="urn:microsoft.com/office/officeart/2005/8/layout/vList3#2"/>
    <dgm:cxn modelId="{7ACA9057-40E1-468B-BCBE-460305F75670}" type="presParOf" srcId="{0CFAF9A3-BFB9-4312-95D8-C3C72C189B05}" destId="{C2475EBC-C732-4730-8FCD-1D3F55F51A8F}" srcOrd="0" destOrd="0" presId="urn:microsoft.com/office/officeart/2005/8/layout/vList3#2"/>
    <dgm:cxn modelId="{827AA5E2-865D-4A3A-AE81-EE3FC89004A4}" type="presParOf" srcId="{0CFAF9A3-BFB9-4312-95D8-C3C72C189B05}" destId="{C6B4D2D2-003B-43EB-ABAE-A61865CE65E8}" srcOrd="1" destOrd="0" presId="urn:microsoft.com/office/officeart/2005/8/layout/vList3#2"/>
    <dgm:cxn modelId="{76F7925F-4791-4CEF-BA37-466AFC870AD1}" type="presParOf" srcId="{6207527F-E4BD-48E8-BC8C-15BB892F9706}" destId="{90F21048-7417-4DFB-9192-FB6DAF4D8CBA}" srcOrd="3" destOrd="0" presId="urn:microsoft.com/office/officeart/2005/8/layout/vList3#2"/>
    <dgm:cxn modelId="{60895A72-6B69-4A5B-AF13-65C39313BC40}" type="presParOf" srcId="{6207527F-E4BD-48E8-BC8C-15BB892F9706}" destId="{68ED9DDB-591C-4AE4-B73A-17BEC4417A99}" srcOrd="4" destOrd="0" presId="urn:microsoft.com/office/officeart/2005/8/layout/vList3#2"/>
    <dgm:cxn modelId="{FA2C424A-BA1B-4C90-A005-86CE1E91393E}" type="presParOf" srcId="{68ED9DDB-591C-4AE4-B73A-17BEC4417A99}" destId="{145F699C-CC30-48FB-89CA-2091574F3B97}" srcOrd="0" destOrd="0" presId="urn:microsoft.com/office/officeart/2005/8/layout/vList3#2"/>
    <dgm:cxn modelId="{29322A5E-3560-4562-BCD5-7EACF5F576C9}" type="presParOf" srcId="{68ED9DDB-591C-4AE4-B73A-17BEC4417A99}" destId="{F48C5021-DA5C-45EC-BC14-5E9F020797F8}" srcOrd="1" destOrd="0" presId="urn:microsoft.com/office/officeart/2005/8/layout/vList3#2"/>
    <dgm:cxn modelId="{BFEDCD0F-367C-4678-B45C-D95A7F468E25}" type="presParOf" srcId="{6207527F-E4BD-48E8-BC8C-15BB892F9706}" destId="{F8859B1C-B4A4-4B4F-97EF-1000007DD4A9}" srcOrd="5" destOrd="0" presId="urn:microsoft.com/office/officeart/2005/8/layout/vList3#2"/>
    <dgm:cxn modelId="{75E59CB3-05AF-403F-B43C-6A8092856BCC}" type="presParOf" srcId="{6207527F-E4BD-48E8-BC8C-15BB892F9706}" destId="{E7020DFE-4F6E-46F9-8828-83F067F62BF6}" srcOrd="6" destOrd="0" presId="urn:microsoft.com/office/officeart/2005/8/layout/vList3#2"/>
    <dgm:cxn modelId="{56A630CD-D356-42D5-BB8D-6549206709D1}" type="presParOf" srcId="{E7020DFE-4F6E-46F9-8828-83F067F62BF6}" destId="{67DD39C0-9BF4-4B3A-AD94-08E3FB9F0CEA}" srcOrd="0" destOrd="0" presId="urn:microsoft.com/office/officeart/2005/8/layout/vList3#2"/>
    <dgm:cxn modelId="{5CA4C89A-09B0-4C8A-897B-4DFCE593900C}" type="presParOf" srcId="{E7020DFE-4F6E-46F9-8828-83F067F62BF6}" destId="{16DEE1C4-2DE6-4BCF-9DCF-420E5968DEEB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3ADD027-8FD5-4B71-8ECA-5385150F8BC2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04B801-9967-4854-B0CB-3D2423912282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/>
            <a:t>OBJEK PPN PASAL 16 D UU PPN</a:t>
          </a:r>
        </a:p>
      </dgm:t>
    </dgm:pt>
    <dgm:pt modelId="{10B15F67-7D56-4F9C-ABFF-099CEF841176}" cxnId="{2A4DBC25-274E-4B02-97FC-58F17A7A98D8}" type="parTrans">
      <dgm:prSet/>
      <dgm:spPr/>
      <dgm:t>
        <a:bodyPr/>
        <a:lstStyle/>
        <a:p>
          <a:endParaRPr lang="en-US"/>
        </a:p>
      </dgm:t>
    </dgm:pt>
    <dgm:pt modelId="{42662A94-8952-406E-A226-1494F8286971}" cxnId="{2A4DBC25-274E-4B02-97FC-58F17A7A98D8}" type="sibTrans">
      <dgm:prSet/>
      <dgm:spPr/>
      <dgm:t>
        <a:bodyPr/>
        <a:lstStyle/>
        <a:p>
          <a:endParaRPr lang="en-US"/>
        </a:p>
      </dgm:t>
    </dgm:pt>
    <dgm:pt modelId="{A5C4D178-AB6C-42D5-8FD8-533520FEB9FB}">
      <dgm:prSet phldrT="[Text]" custT="1"/>
      <dgm:spPr>
        <a:solidFill>
          <a:srgbClr val="92D050">
            <a:alpha val="90000"/>
          </a:srgbClr>
        </a:solidFill>
      </dgm:spPr>
      <dgm:t>
        <a:bodyPr/>
        <a:lstStyle/>
        <a:p>
          <a:pPr marL="179705" indent="-269875" algn="l">
            <a:spcAft>
              <a:spcPts val="0"/>
            </a:spcAft>
          </a:pPr>
          <a:r>
            <a:rPr lang="en-US" sz="1800" dirty="0"/>
            <a:t>-</a:t>
          </a:r>
          <a:r>
            <a:rPr lang="id-ID" sz="1800" dirty="0"/>
            <a:t>	</a:t>
          </a:r>
          <a:r>
            <a:rPr lang="en-US" sz="1800" dirty="0" err="1"/>
            <a:t>Penyerahan</a:t>
          </a:r>
          <a:r>
            <a:rPr lang="en-US" sz="1800" dirty="0"/>
            <a:t> BKP </a:t>
          </a:r>
          <a:r>
            <a:rPr lang="en-US" sz="1800" dirty="0" err="1"/>
            <a:t>berupa</a:t>
          </a:r>
          <a:r>
            <a:rPr lang="en-US" sz="1800" dirty="0"/>
            <a:t> </a:t>
          </a:r>
          <a:r>
            <a:rPr lang="en-US" sz="1800" dirty="0" err="1"/>
            <a:t>aktiva</a:t>
          </a:r>
          <a:endParaRPr lang="en-US" sz="1800" dirty="0"/>
        </a:p>
        <a:p>
          <a:pPr marL="179705" indent="-269875" algn="l">
            <a:spcAft>
              <a:spcPts val="0"/>
            </a:spcAft>
          </a:pPr>
          <a:r>
            <a:rPr lang="en-US" sz="1800" dirty="0"/>
            <a:t>-</a:t>
          </a:r>
          <a:r>
            <a:rPr lang="id-ID" sz="1800" dirty="0"/>
            <a:t>	</a:t>
          </a:r>
          <a:r>
            <a:rPr lang="en-US" sz="1800" dirty="0" err="1"/>
            <a:t>Tujuan</a:t>
          </a:r>
          <a:r>
            <a:rPr lang="en-US" sz="1800" dirty="0"/>
            <a:t> </a:t>
          </a:r>
          <a:r>
            <a:rPr lang="en-US" sz="1800" dirty="0" err="1"/>
            <a:t>semula</a:t>
          </a:r>
          <a:r>
            <a:rPr lang="en-US" sz="1800" dirty="0"/>
            <a:t> </a:t>
          </a:r>
          <a:r>
            <a:rPr lang="en-US" sz="1800" dirty="0" err="1"/>
            <a:t>aktiva</a:t>
          </a:r>
          <a:r>
            <a:rPr lang="en-US" sz="1800" dirty="0"/>
            <a:t> </a:t>
          </a:r>
          <a:r>
            <a:rPr lang="en-US" sz="1800" dirty="0" err="1"/>
            <a:t>tersebut</a:t>
          </a:r>
          <a:r>
            <a:rPr lang="en-US" sz="1800" dirty="0"/>
            <a:t> </a:t>
          </a:r>
          <a:r>
            <a:rPr lang="en-US" sz="1800" dirty="0" err="1"/>
            <a:t>tidak</a:t>
          </a:r>
          <a:r>
            <a:rPr lang="en-US" sz="1800" dirty="0"/>
            <a:t> </a:t>
          </a:r>
          <a:r>
            <a:rPr lang="en-US" sz="1800" dirty="0" err="1"/>
            <a:t>untuk</a:t>
          </a:r>
          <a:r>
            <a:rPr lang="en-US" sz="1800" dirty="0"/>
            <a:t> </a:t>
          </a:r>
          <a:r>
            <a:rPr lang="en-US" sz="1800" dirty="0" err="1"/>
            <a:t>diperjualbelikan</a:t>
          </a:r>
          <a:r>
            <a:rPr lang="en-US" sz="1800" dirty="0"/>
            <a:t> </a:t>
          </a:r>
          <a:r>
            <a:rPr lang="en-US" sz="1800" dirty="0" err="1"/>
            <a:t>oleh</a:t>
          </a:r>
          <a:r>
            <a:rPr lang="en-US" sz="1800" dirty="0"/>
            <a:t> PKP</a:t>
          </a:r>
        </a:p>
        <a:p>
          <a:pPr marL="179705" indent="-269875" algn="l">
            <a:spcAft>
              <a:spcPts val="0"/>
            </a:spcAft>
          </a:pPr>
          <a:r>
            <a:rPr lang="en-US" sz="1800" dirty="0"/>
            <a:t>-</a:t>
          </a:r>
          <a:r>
            <a:rPr lang="id-ID" sz="1800" dirty="0"/>
            <a:t>	</a:t>
          </a:r>
          <a:r>
            <a:rPr lang="en-US" sz="1800" dirty="0" err="1"/>
            <a:t>Kecuali</a:t>
          </a:r>
          <a:r>
            <a:rPr lang="en-US" sz="1800" dirty="0"/>
            <a:t> </a:t>
          </a:r>
          <a:r>
            <a:rPr lang="en-US" sz="1800" dirty="0" err="1"/>
            <a:t>atas</a:t>
          </a:r>
          <a:r>
            <a:rPr lang="en-US" sz="1800" dirty="0"/>
            <a:t> </a:t>
          </a:r>
          <a:r>
            <a:rPr lang="en-US" sz="1800" dirty="0" err="1"/>
            <a:t>penyerahan</a:t>
          </a:r>
          <a:r>
            <a:rPr lang="en-US" sz="1800" dirty="0"/>
            <a:t> yang PM-</a:t>
          </a:r>
          <a:r>
            <a:rPr lang="en-US" sz="1800" dirty="0" err="1"/>
            <a:t>nya</a:t>
          </a:r>
          <a:r>
            <a:rPr lang="en-US" sz="1800" dirty="0"/>
            <a:t> </a:t>
          </a:r>
          <a:r>
            <a:rPr lang="en-US" sz="1800" dirty="0" err="1"/>
            <a:t>tidak</a:t>
          </a:r>
          <a:r>
            <a:rPr lang="en-US" sz="1800" dirty="0"/>
            <a:t> </a:t>
          </a:r>
          <a:r>
            <a:rPr lang="en-US" sz="1800" dirty="0" err="1"/>
            <a:t>dapat</a:t>
          </a:r>
          <a:r>
            <a:rPr lang="en-US" sz="1800" dirty="0"/>
            <a:t> </a:t>
          </a:r>
          <a:r>
            <a:rPr lang="en-US" sz="1800" dirty="0" err="1"/>
            <a:t>dikreditkan</a:t>
          </a:r>
          <a:r>
            <a:rPr lang="en-US" sz="1800" dirty="0"/>
            <a:t> </a:t>
          </a:r>
          <a:r>
            <a:rPr lang="en-US" sz="1800" dirty="0" err="1"/>
            <a:t>sebagaimana</a:t>
          </a:r>
          <a:r>
            <a:rPr lang="en-US" sz="1800" dirty="0"/>
            <a:t> </a:t>
          </a:r>
          <a:r>
            <a:rPr lang="en-US" sz="1800" dirty="0" err="1"/>
            <a:t>dimaksud</a:t>
          </a:r>
          <a:r>
            <a:rPr lang="en-US" sz="1800" dirty="0"/>
            <a:t> </a:t>
          </a:r>
          <a:r>
            <a:rPr lang="en-US" sz="1800" dirty="0" err="1"/>
            <a:t>Pasal</a:t>
          </a:r>
          <a:r>
            <a:rPr lang="en-US" sz="1800" dirty="0"/>
            <a:t> 9 </a:t>
          </a:r>
          <a:r>
            <a:rPr lang="en-US" sz="1800" dirty="0" err="1"/>
            <a:t>ayat</a:t>
          </a:r>
          <a:r>
            <a:rPr lang="en-US" sz="1800" dirty="0"/>
            <a:t> (8) </a:t>
          </a:r>
          <a:r>
            <a:rPr lang="en-US" sz="1800" dirty="0" err="1"/>
            <a:t>huruf</a:t>
          </a:r>
          <a:r>
            <a:rPr lang="en-US" sz="1800" dirty="0"/>
            <a:t> b </a:t>
          </a:r>
          <a:r>
            <a:rPr lang="en-US" sz="1800" dirty="0" err="1"/>
            <a:t>dan</a:t>
          </a:r>
          <a:r>
            <a:rPr lang="en-US" sz="1800" dirty="0"/>
            <a:t> </a:t>
          </a:r>
          <a:r>
            <a:rPr lang="en-US" sz="1800" dirty="0" err="1"/>
            <a:t>huruf</a:t>
          </a:r>
          <a:r>
            <a:rPr lang="en-US" sz="1800" dirty="0"/>
            <a:t> c</a:t>
          </a:r>
        </a:p>
      </dgm:t>
    </dgm:pt>
    <dgm:pt modelId="{D9ED6EE8-1BE1-4411-A68E-CD77A1EFAECF}" cxnId="{71BBD01A-2A3D-4BFF-8E1A-2934591C8604}" type="parTrans">
      <dgm:prSet/>
      <dgm:spPr/>
      <dgm:t>
        <a:bodyPr/>
        <a:lstStyle/>
        <a:p>
          <a:endParaRPr lang="en-US"/>
        </a:p>
      </dgm:t>
    </dgm:pt>
    <dgm:pt modelId="{CA8030E7-C091-4433-8C1C-70D9C48E876D}" cxnId="{71BBD01A-2A3D-4BFF-8E1A-2934591C8604}" type="sibTrans">
      <dgm:prSet/>
      <dgm:spPr/>
      <dgm:t>
        <a:bodyPr/>
        <a:lstStyle/>
        <a:p>
          <a:endParaRPr lang="en-US"/>
        </a:p>
      </dgm:t>
    </dgm:pt>
    <dgm:pt modelId="{2CEE5ADA-16B7-4BB8-B8B9-DC14B1AE35E5}" type="pres">
      <dgm:prSet presAssocID="{63ADD027-8FD5-4B71-8ECA-5385150F8BC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36DBA09-3880-4879-A1CB-6239F2D7AE6E}" type="pres">
      <dgm:prSet presAssocID="{7B04B801-9967-4854-B0CB-3D2423912282}" presName="root" presStyleCnt="0"/>
      <dgm:spPr/>
    </dgm:pt>
    <dgm:pt modelId="{F948E6A4-746C-4A93-82A7-E52859A2FA94}" type="pres">
      <dgm:prSet presAssocID="{7B04B801-9967-4854-B0CB-3D2423912282}" presName="rootComposite" presStyleCnt="0"/>
      <dgm:spPr/>
    </dgm:pt>
    <dgm:pt modelId="{297F18B5-5614-47B6-8AF6-6D3D44B5FF0F}" type="pres">
      <dgm:prSet presAssocID="{7B04B801-9967-4854-B0CB-3D2423912282}" presName="rootText" presStyleLbl="node1" presStyleIdx="0" presStyleCnt="1" custLinFactNeighborX="-45050" custLinFactNeighborY="-52252"/>
      <dgm:spPr/>
    </dgm:pt>
    <dgm:pt modelId="{00DA2147-E408-4D9C-B823-46B994834E7A}" type="pres">
      <dgm:prSet presAssocID="{7B04B801-9967-4854-B0CB-3D2423912282}" presName="rootConnector" presStyleLbl="node1" presStyleIdx="0" presStyleCnt="1"/>
      <dgm:spPr/>
    </dgm:pt>
    <dgm:pt modelId="{D80FBE7A-CE81-4FD2-8389-D7499B0E2BFD}" type="pres">
      <dgm:prSet presAssocID="{7B04B801-9967-4854-B0CB-3D2423912282}" presName="childShape" presStyleCnt="0"/>
      <dgm:spPr/>
    </dgm:pt>
    <dgm:pt modelId="{61D9287C-B854-47D6-9388-762544D205E0}" type="pres">
      <dgm:prSet presAssocID="{D9ED6EE8-1BE1-4411-A68E-CD77A1EFAECF}" presName="Name13" presStyleLbl="parChTrans1D2" presStyleIdx="0" presStyleCnt="1"/>
      <dgm:spPr/>
    </dgm:pt>
    <dgm:pt modelId="{10A2BA38-D6D3-4896-BBC5-8463BD85D643}" type="pres">
      <dgm:prSet presAssocID="{A5C4D178-AB6C-42D5-8FD8-533520FEB9FB}" presName="childText" presStyleLbl="bgAcc1" presStyleIdx="0" presStyleCnt="1" custScaleX="171544" custScaleY="86050">
        <dgm:presLayoutVars>
          <dgm:bulletEnabled val="1"/>
        </dgm:presLayoutVars>
      </dgm:prSet>
      <dgm:spPr/>
    </dgm:pt>
  </dgm:ptLst>
  <dgm:cxnLst>
    <dgm:cxn modelId="{24A31C04-51FB-4CC4-B133-FB9FBB9F7A78}" type="presOf" srcId="{7B04B801-9967-4854-B0CB-3D2423912282}" destId="{00DA2147-E408-4D9C-B823-46B994834E7A}" srcOrd="1" destOrd="0" presId="urn:microsoft.com/office/officeart/2005/8/layout/hierarchy3"/>
    <dgm:cxn modelId="{11D59E1A-A3A3-4C02-A27A-58A5C8BB8B4D}" type="presOf" srcId="{A5C4D178-AB6C-42D5-8FD8-533520FEB9FB}" destId="{10A2BA38-D6D3-4896-BBC5-8463BD85D643}" srcOrd="0" destOrd="0" presId="urn:microsoft.com/office/officeart/2005/8/layout/hierarchy3"/>
    <dgm:cxn modelId="{71BBD01A-2A3D-4BFF-8E1A-2934591C8604}" srcId="{7B04B801-9967-4854-B0CB-3D2423912282}" destId="{A5C4D178-AB6C-42D5-8FD8-533520FEB9FB}" srcOrd="0" destOrd="0" parTransId="{D9ED6EE8-1BE1-4411-A68E-CD77A1EFAECF}" sibTransId="{CA8030E7-C091-4433-8C1C-70D9C48E876D}"/>
    <dgm:cxn modelId="{2A4DBC25-274E-4B02-97FC-58F17A7A98D8}" srcId="{63ADD027-8FD5-4B71-8ECA-5385150F8BC2}" destId="{7B04B801-9967-4854-B0CB-3D2423912282}" srcOrd="0" destOrd="0" parTransId="{10B15F67-7D56-4F9C-ABFF-099CEF841176}" sibTransId="{42662A94-8952-406E-A226-1494F8286971}"/>
    <dgm:cxn modelId="{E7AC0B7F-1466-4F90-8ECF-E43FA1740A54}" type="presOf" srcId="{D9ED6EE8-1BE1-4411-A68E-CD77A1EFAECF}" destId="{61D9287C-B854-47D6-9388-762544D205E0}" srcOrd="0" destOrd="0" presId="urn:microsoft.com/office/officeart/2005/8/layout/hierarchy3"/>
    <dgm:cxn modelId="{A5F9DF92-9667-4811-AF09-EA2FF326333A}" type="presOf" srcId="{7B04B801-9967-4854-B0CB-3D2423912282}" destId="{297F18B5-5614-47B6-8AF6-6D3D44B5FF0F}" srcOrd="0" destOrd="0" presId="urn:microsoft.com/office/officeart/2005/8/layout/hierarchy3"/>
    <dgm:cxn modelId="{531FF0C0-4997-45CD-8F7C-3A27DDC95177}" type="presOf" srcId="{63ADD027-8FD5-4B71-8ECA-5385150F8BC2}" destId="{2CEE5ADA-16B7-4BB8-B8B9-DC14B1AE35E5}" srcOrd="0" destOrd="0" presId="urn:microsoft.com/office/officeart/2005/8/layout/hierarchy3"/>
    <dgm:cxn modelId="{5A0C59AD-55DB-4D36-AE87-C1D4BC348D3E}" type="presParOf" srcId="{2CEE5ADA-16B7-4BB8-B8B9-DC14B1AE35E5}" destId="{C36DBA09-3880-4879-A1CB-6239F2D7AE6E}" srcOrd="0" destOrd="0" presId="urn:microsoft.com/office/officeart/2005/8/layout/hierarchy3"/>
    <dgm:cxn modelId="{5211D028-58FF-4210-9401-7F0B7EE0A14F}" type="presParOf" srcId="{C36DBA09-3880-4879-A1CB-6239F2D7AE6E}" destId="{F948E6A4-746C-4A93-82A7-E52859A2FA94}" srcOrd="0" destOrd="0" presId="urn:microsoft.com/office/officeart/2005/8/layout/hierarchy3"/>
    <dgm:cxn modelId="{2F30B74C-2740-41BC-B8DE-7A0A2B4D9E58}" type="presParOf" srcId="{F948E6A4-746C-4A93-82A7-E52859A2FA94}" destId="{297F18B5-5614-47B6-8AF6-6D3D44B5FF0F}" srcOrd="0" destOrd="0" presId="urn:microsoft.com/office/officeart/2005/8/layout/hierarchy3"/>
    <dgm:cxn modelId="{14062B85-BE39-4385-8FDF-8A71F393549D}" type="presParOf" srcId="{F948E6A4-746C-4A93-82A7-E52859A2FA94}" destId="{00DA2147-E408-4D9C-B823-46B994834E7A}" srcOrd="1" destOrd="0" presId="urn:microsoft.com/office/officeart/2005/8/layout/hierarchy3"/>
    <dgm:cxn modelId="{005D3507-9E38-4A07-9791-10BAB806ED78}" type="presParOf" srcId="{C36DBA09-3880-4879-A1CB-6239F2D7AE6E}" destId="{D80FBE7A-CE81-4FD2-8389-D7499B0E2BFD}" srcOrd="1" destOrd="0" presId="urn:microsoft.com/office/officeart/2005/8/layout/hierarchy3"/>
    <dgm:cxn modelId="{E0CE76B5-A890-442D-8F0A-7713A351AD2E}" type="presParOf" srcId="{D80FBE7A-CE81-4FD2-8389-D7499B0E2BFD}" destId="{61D9287C-B854-47D6-9388-762544D205E0}" srcOrd="0" destOrd="0" presId="urn:microsoft.com/office/officeart/2005/8/layout/hierarchy3"/>
    <dgm:cxn modelId="{61607E79-7ACF-4902-8E38-7E9887D8774F}" type="presParOf" srcId="{D80FBE7A-CE81-4FD2-8389-D7499B0E2BFD}" destId="{10A2BA38-D6D3-4896-BBC5-8463BD85D643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01D8810-F41F-4310-8222-1C0A873858EF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AFF8AD9-37DC-4A7D-A365-9EAEF6783FCF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 err="1"/>
            <a:t>Klasifikasi</a:t>
          </a:r>
          <a:r>
            <a:rPr lang="en-US" dirty="0"/>
            <a:t> </a:t>
          </a:r>
          <a:r>
            <a:rPr lang="en-US" dirty="0" err="1"/>
            <a:t>Barang</a:t>
          </a:r>
          <a:r>
            <a:rPr lang="en-US" dirty="0"/>
            <a:t>/</a:t>
          </a:r>
          <a:r>
            <a:rPr lang="en-US" dirty="0" err="1"/>
            <a:t>Jasa</a:t>
          </a:r>
          <a:r>
            <a:rPr lang="en-US" dirty="0"/>
            <a:t> </a:t>
          </a:r>
          <a:r>
            <a:rPr lang="en-US" dirty="0" err="1"/>
            <a:t>Dalam</a:t>
          </a:r>
          <a:r>
            <a:rPr lang="en-US" dirty="0"/>
            <a:t> UU PPN</a:t>
          </a:r>
        </a:p>
      </dgm:t>
    </dgm:pt>
    <dgm:pt modelId="{223A2A25-7900-4B75-A211-A67C8EE54EE9}" cxnId="{D7FCBCF4-23DB-4754-85A0-C7C9D8612B5C}" type="parTrans">
      <dgm:prSet/>
      <dgm:spPr/>
      <dgm:t>
        <a:bodyPr/>
        <a:lstStyle/>
        <a:p>
          <a:endParaRPr lang="en-US"/>
        </a:p>
      </dgm:t>
    </dgm:pt>
    <dgm:pt modelId="{8C358B34-CD0E-4C6C-826E-EADFA01BD907}" cxnId="{D7FCBCF4-23DB-4754-85A0-C7C9D8612B5C}" type="sibTrans">
      <dgm:prSet/>
      <dgm:spPr/>
      <dgm:t>
        <a:bodyPr/>
        <a:lstStyle/>
        <a:p>
          <a:endParaRPr lang="en-US"/>
        </a:p>
      </dgm:t>
    </dgm:pt>
    <dgm:pt modelId="{E84D09FD-239B-49F2-B00D-D4DAF6E108DB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BKP </a:t>
          </a:r>
          <a:r>
            <a:rPr lang="en-US" dirty="0" err="1"/>
            <a:t>dan</a:t>
          </a:r>
          <a:r>
            <a:rPr lang="en-US" dirty="0"/>
            <a:t> JKP </a:t>
          </a:r>
        </a:p>
      </dgm:t>
    </dgm:pt>
    <dgm:pt modelId="{C1ECAFF3-49F8-484A-A5B0-263DA951FAA2}" cxnId="{FF8D93DA-284C-4AF3-9EF5-C1091E6ABCF1}" type="parTrans">
      <dgm:prSet/>
      <dgm:spPr/>
      <dgm:t>
        <a:bodyPr/>
        <a:lstStyle/>
        <a:p>
          <a:endParaRPr lang="en-US"/>
        </a:p>
      </dgm:t>
    </dgm:pt>
    <dgm:pt modelId="{305FCABE-6E50-4C04-89BE-AB4656948CB7}" cxnId="{FF8D93DA-284C-4AF3-9EF5-C1091E6ABCF1}" type="sibTrans">
      <dgm:prSet/>
      <dgm:spPr/>
      <dgm:t>
        <a:bodyPr/>
        <a:lstStyle/>
        <a:p>
          <a:endParaRPr lang="en-US"/>
        </a:p>
      </dgm:t>
    </dgm:pt>
    <dgm:pt modelId="{6BCA4679-E4D3-4520-9737-6A4A660AD2CB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2000" dirty="0" err="1"/>
            <a:t>Kena</a:t>
          </a:r>
          <a:r>
            <a:rPr lang="en-US" sz="2000" dirty="0"/>
            <a:t> PPN</a:t>
          </a:r>
        </a:p>
      </dgm:t>
    </dgm:pt>
    <dgm:pt modelId="{973006E3-3B3C-44D2-B2DD-A7DB7C404C19}" cxnId="{FFAEDCFB-DF12-4223-BA70-08B075FE386C}" type="parTrans">
      <dgm:prSet/>
      <dgm:spPr/>
      <dgm:t>
        <a:bodyPr/>
        <a:lstStyle/>
        <a:p>
          <a:endParaRPr lang="en-US"/>
        </a:p>
      </dgm:t>
    </dgm:pt>
    <dgm:pt modelId="{AD5AC8AE-234C-4216-879E-5BCFBA2E7491}" cxnId="{FFAEDCFB-DF12-4223-BA70-08B075FE386C}" type="sibTrans">
      <dgm:prSet/>
      <dgm:spPr/>
      <dgm:t>
        <a:bodyPr/>
        <a:lstStyle/>
        <a:p>
          <a:endParaRPr lang="en-US"/>
        </a:p>
      </dgm:t>
    </dgm:pt>
    <dgm:pt modelId="{51CAF019-FDF4-4DDD-B9E9-AEB5AF0C0AB6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2000" dirty="0" err="1"/>
            <a:t>Dibebaskan</a:t>
          </a:r>
          <a:r>
            <a:rPr lang="en-US" sz="2000" dirty="0"/>
            <a:t> </a:t>
          </a:r>
          <a:r>
            <a:rPr lang="en-US" sz="1100" dirty="0"/>
            <a:t>(</a:t>
          </a:r>
          <a:r>
            <a:rPr lang="en-US" sz="1100" dirty="0" err="1"/>
            <a:t>Dibahas</a:t>
          </a:r>
          <a:r>
            <a:rPr lang="en-US" sz="1100" dirty="0"/>
            <a:t> </a:t>
          </a:r>
          <a:r>
            <a:rPr lang="en-US" sz="1100" dirty="0" err="1"/>
            <a:t>di</a:t>
          </a:r>
          <a:r>
            <a:rPr lang="en-US" sz="1100" dirty="0"/>
            <a:t> PPN B)</a:t>
          </a:r>
        </a:p>
      </dgm:t>
    </dgm:pt>
    <dgm:pt modelId="{5E026FF9-1C4A-405B-A21C-8CB85FB9A7A2}" cxnId="{2229DCA3-4577-43BA-A2BC-B691A56189B1}" type="parTrans">
      <dgm:prSet/>
      <dgm:spPr/>
      <dgm:t>
        <a:bodyPr/>
        <a:lstStyle/>
        <a:p>
          <a:endParaRPr lang="en-US"/>
        </a:p>
      </dgm:t>
    </dgm:pt>
    <dgm:pt modelId="{64FA9411-8187-4CB2-A37C-EFD71BE31FEA}" cxnId="{2229DCA3-4577-43BA-A2BC-B691A56189B1}" type="sibTrans">
      <dgm:prSet/>
      <dgm:spPr/>
      <dgm:t>
        <a:bodyPr/>
        <a:lstStyle/>
        <a:p>
          <a:endParaRPr lang="en-US"/>
        </a:p>
      </dgm:t>
    </dgm:pt>
    <dgm:pt modelId="{A0156BE1-B254-41A3-BA1C-3A9E87784C67}">
      <dgm:prSet phldrT="[Text]"/>
      <dgm:spPr>
        <a:solidFill>
          <a:srgbClr val="FF9900"/>
        </a:solidFill>
      </dgm:spPr>
      <dgm:t>
        <a:bodyPr/>
        <a:lstStyle/>
        <a:p>
          <a:r>
            <a:rPr lang="en-US" dirty="0"/>
            <a:t>Non-BKP </a:t>
          </a:r>
          <a:r>
            <a:rPr lang="en-US" dirty="0" err="1"/>
            <a:t>dan</a:t>
          </a:r>
          <a:r>
            <a:rPr lang="en-US" dirty="0"/>
            <a:t> Non-JKP</a:t>
          </a:r>
        </a:p>
      </dgm:t>
    </dgm:pt>
    <dgm:pt modelId="{902DCA11-177C-45C5-BE5B-C25B3938170D}" cxnId="{651142F6-0A13-415B-A3BB-B2180861D19B}" type="parTrans">
      <dgm:prSet/>
      <dgm:spPr/>
      <dgm:t>
        <a:bodyPr/>
        <a:lstStyle/>
        <a:p>
          <a:endParaRPr lang="en-US"/>
        </a:p>
      </dgm:t>
    </dgm:pt>
    <dgm:pt modelId="{34EF740D-B3B6-44D3-850A-5E5E6FDD0ED5}" cxnId="{651142F6-0A13-415B-A3BB-B2180861D19B}" type="sibTrans">
      <dgm:prSet/>
      <dgm:spPr/>
      <dgm:t>
        <a:bodyPr/>
        <a:lstStyle/>
        <a:p>
          <a:endParaRPr lang="en-US"/>
        </a:p>
      </dgm:t>
    </dgm:pt>
    <dgm:pt modelId="{3CBB6FBD-547A-467C-A99B-2EAB8E2E3228}">
      <dgm:prSet phldrT="[Text]" custT="1"/>
      <dgm:spPr>
        <a:solidFill>
          <a:srgbClr val="FF9900"/>
        </a:solidFill>
      </dgm:spPr>
      <dgm:t>
        <a:bodyPr/>
        <a:lstStyle/>
        <a:p>
          <a:r>
            <a:rPr lang="en-US" sz="2000" dirty="0" err="1"/>
            <a:t>Tidak</a:t>
          </a:r>
          <a:r>
            <a:rPr lang="en-US" sz="2000" dirty="0"/>
            <a:t> </a:t>
          </a:r>
          <a:r>
            <a:rPr lang="en-US" sz="2000" dirty="0" err="1"/>
            <a:t>Kena</a:t>
          </a:r>
          <a:r>
            <a:rPr lang="en-US" sz="2000" dirty="0"/>
            <a:t> PPN</a:t>
          </a:r>
        </a:p>
      </dgm:t>
    </dgm:pt>
    <dgm:pt modelId="{098CD8D2-CBB6-4E08-947F-7D8DFD3F6BE8}" cxnId="{DFED03C5-9A43-48EA-81C6-4DD7677731C9}" type="parTrans">
      <dgm:prSet/>
      <dgm:spPr/>
      <dgm:t>
        <a:bodyPr/>
        <a:lstStyle/>
        <a:p>
          <a:endParaRPr lang="en-US"/>
        </a:p>
      </dgm:t>
    </dgm:pt>
    <dgm:pt modelId="{C5BF6F36-1556-4DEF-A7F6-4303E78EB8DB}" cxnId="{DFED03C5-9A43-48EA-81C6-4DD7677731C9}" type="sibTrans">
      <dgm:prSet/>
      <dgm:spPr/>
      <dgm:t>
        <a:bodyPr/>
        <a:lstStyle/>
        <a:p>
          <a:endParaRPr lang="en-US"/>
        </a:p>
      </dgm:t>
    </dgm:pt>
    <dgm:pt modelId="{F0C6BF10-7015-4639-8ED4-3E7D7FAF8884}">
      <dgm:prSet custT="1"/>
      <dgm:spPr>
        <a:solidFill>
          <a:srgbClr val="00B050"/>
        </a:solidFill>
      </dgm:spPr>
      <dgm:t>
        <a:bodyPr/>
        <a:lstStyle/>
        <a:p>
          <a:r>
            <a:rPr lang="en-US" sz="2000" dirty="0" err="1"/>
            <a:t>Tidak</a:t>
          </a:r>
          <a:r>
            <a:rPr lang="en-US" sz="2000" dirty="0"/>
            <a:t> </a:t>
          </a:r>
          <a:r>
            <a:rPr lang="en-US" sz="2000" dirty="0" err="1"/>
            <a:t>Dipungut</a:t>
          </a:r>
          <a:r>
            <a:rPr lang="en-US" sz="2000" dirty="0"/>
            <a:t> </a:t>
          </a:r>
          <a:r>
            <a:rPr lang="en-US" sz="1100" dirty="0"/>
            <a:t>(</a:t>
          </a:r>
          <a:r>
            <a:rPr lang="en-US" sz="1100" dirty="0" err="1"/>
            <a:t>Dibahas</a:t>
          </a:r>
          <a:r>
            <a:rPr lang="en-US" sz="1100" dirty="0"/>
            <a:t> </a:t>
          </a:r>
          <a:r>
            <a:rPr lang="en-US" sz="1100" dirty="0" err="1"/>
            <a:t>di</a:t>
          </a:r>
          <a:r>
            <a:rPr lang="en-US" sz="1100" dirty="0"/>
            <a:t> PPN B)</a:t>
          </a:r>
        </a:p>
      </dgm:t>
    </dgm:pt>
    <dgm:pt modelId="{8904D386-8876-4836-BE7F-1862EE288BD8}" cxnId="{D324C21E-6BC0-4935-BD95-AFEB4CBEAA17}" type="parTrans">
      <dgm:prSet/>
      <dgm:spPr/>
      <dgm:t>
        <a:bodyPr/>
        <a:lstStyle/>
        <a:p>
          <a:endParaRPr lang="en-US"/>
        </a:p>
      </dgm:t>
    </dgm:pt>
    <dgm:pt modelId="{59F66D64-78DD-4CFB-B81F-0E6AB8D8CF6F}" cxnId="{D324C21E-6BC0-4935-BD95-AFEB4CBEAA17}" type="sibTrans">
      <dgm:prSet/>
      <dgm:spPr/>
      <dgm:t>
        <a:bodyPr/>
        <a:lstStyle/>
        <a:p>
          <a:endParaRPr lang="en-US"/>
        </a:p>
      </dgm:t>
    </dgm:pt>
    <dgm:pt modelId="{F0DD5563-2E20-4CA1-AA96-127B2B9548AA}" type="pres">
      <dgm:prSet presAssocID="{201D8810-F41F-4310-8222-1C0A873858E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865A194-EFBD-44FC-ACE2-84FA9D5A4129}" type="pres">
      <dgm:prSet presAssocID="{9AFF8AD9-37DC-4A7D-A365-9EAEF6783FCF}" presName="vertOne" presStyleCnt="0"/>
      <dgm:spPr/>
    </dgm:pt>
    <dgm:pt modelId="{CBC2EA90-3158-41D0-B5FF-BF1A7BD721AF}" type="pres">
      <dgm:prSet presAssocID="{9AFF8AD9-37DC-4A7D-A365-9EAEF6783FCF}" presName="txOne" presStyleLbl="node0" presStyleIdx="0" presStyleCnt="1" custScaleY="75273" custLinFactNeighborX="-1262" custLinFactNeighborY="-48533">
        <dgm:presLayoutVars>
          <dgm:chPref val="3"/>
        </dgm:presLayoutVars>
      </dgm:prSet>
      <dgm:spPr/>
    </dgm:pt>
    <dgm:pt modelId="{9177543D-43F4-4577-B610-C0CDB36A3653}" type="pres">
      <dgm:prSet presAssocID="{9AFF8AD9-37DC-4A7D-A365-9EAEF6783FCF}" presName="parTransOne" presStyleCnt="0"/>
      <dgm:spPr/>
    </dgm:pt>
    <dgm:pt modelId="{99A322D2-16E3-46F4-A331-1A488BD0CBC4}" type="pres">
      <dgm:prSet presAssocID="{9AFF8AD9-37DC-4A7D-A365-9EAEF6783FCF}" presName="horzOne" presStyleCnt="0"/>
      <dgm:spPr/>
    </dgm:pt>
    <dgm:pt modelId="{B6259EB6-79A5-47A6-BE82-A286D4D99EFE}" type="pres">
      <dgm:prSet presAssocID="{E84D09FD-239B-49F2-B00D-D4DAF6E108DB}" presName="vertTwo" presStyleCnt="0"/>
      <dgm:spPr/>
    </dgm:pt>
    <dgm:pt modelId="{9059CA20-909A-40EC-BC25-BB2E67BE59C2}" type="pres">
      <dgm:prSet presAssocID="{E84D09FD-239B-49F2-B00D-D4DAF6E108DB}" presName="txTwo" presStyleLbl="node2" presStyleIdx="0" presStyleCnt="2" custScaleY="47925" custLinFactNeighborX="-161" custLinFactNeighborY="12614">
        <dgm:presLayoutVars>
          <dgm:chPref val="3"/>
        </dgm:presLayoutVars>
      </dgm:prSet>
      <dgm:spPr/>
    </dgm:pt>
    <dgm:pt modelId="{6D25FCCD-8B6D-49B3-848B-A29E676A9B4E}" type="pres">
      <dgm:prSet presAssocID="{E84D09FD-239B-49F2-B00D-D4DAF6E108DB}" presName="parTransTwo" presStyleCnt="0"/>
      <dgm:spPr/>
    </dgm:pt>
    <dgm:pt modelId="{37304474-866D-4AC3-BF12-1A5EA68E4A44}" type="pres">
      <dgm:prSet presAssocID="{E84D09FD-239B-49F2-B00D-D4DAF6E108DB}" presName="horzTwo" presStyleCnt="0"/>
      <dgm:spPr/>
    </dgm:pt>
    <dgm:pt modelId="{C95A4588-1CE5-4598-A96F-6A0191729338}" type="pres">
      <dgm:prSet presAssocID="{6BCA4679-E4D3-4520-9737-6A4A660AD2CB}" presName="vertThree" presStyleCnt="0"/>
      <dgm:spPr/>
    </dgm:pt>
    <dgm:pt modelId="{37454863-043D-452F-929D-D9B39B768C71}" type="pres">
      <dgm:prSet presAssocID="{6BCA4679-E4D3-4520-9737-6A4A660AD2CB}" presName="txThree" presStyleLbl="node3" presStyleIdx="0" presStyleCnt="4" custLinFactNeighborX="-530" custLinFactNeighborY="28066">
        <dgm:presLayoutVars>
          <dgm:chPref val="3"/>
        </dgm:presLayoutVars>
      </dgm:prSet>
      <dgm:spPr/>
    </dgm:pt>
    <dgm:pt modelId="{70F1ECF7-E027-447A-A346-9C24115C79B5}" type="pres">
      <dgm:prSet presAssocID="{6BCA4679-E4D3-4520-9737-6A4A660AD2CB}" presName="horzThree" presStyleCnt="0"/>
      <dgm:spPr/>
    </dgm:pt>
    <dgm:pt modelId="{DB78EC7A-4BBC-48E2-9579-532C9052B5DE}" type="pres">
      <dgm:prSet presAssocID="{AD5AC8AE-234C-4216-879E-5BCFBA2E7491}" presName="sibSpaceThree" presStyleCnt="0"/>
      <dgm:spPr/>
    </dgm:pt>
    <dgm:pt modelId="{D6B6730B-8B52-45AF-BD07-9236963B7FE1}" type="pres">
      <dgm:prSet presAssocID="{F0C6BF10-7015-4639-8ED4-3E7D7FAF8884}" presName="vertThree" presStyleCnt="0"/>
      <dgm:spPr/>
    </dgm:pt>
    <dgm:pt modelId="{B3BEEEED-C338-4990-9EDC-DF97B2E525CB}" type="pres">
      <dgm:prSet presAssocID="{F0C6BF10-7015-4639-8ED4-3E7D7FAF8884}" presName="txThree" presStyleLbl="node3" presStyleIdx="1" presStyleCnt="4" custLinFactNeighborX="663" custLinFactNeighborY="28066">
        <dgm:presLayoutVars>
          <dgm:chPref val="3"/>
        </dgm:presLayoutVars>
      </dgm:prSet>
      <dgm:spPr/>
    </dgm:pt>
    <dgm:pt modelId="{44FEBBB9-AF8D-4BCC-AB6B-0717AD9BC68A}" type="pres">
      <dgm:prSet presAssocID="{F0C6BF10-7015-4639-8ED4-3E7D7FAF8884}" presName="horzThree" presStyleCnt="0"/>
      <dgm:spPr/>
    </dgm:pt>
    <dgm:pt modelId="{CD3D8B83-D152-48FF-B7CE-8F290EAEFAFC}" type="pres">
      <dgm:prSet presAssocID="{59F66D64-78DD-4CFB-B81F-0E6AB8D8CF6F}" presName="sibSpaceThree" presStyleCnt="0"/>
      <dgm:spPr/>
    </dgm:pt>
    <dgm:pt modelId="{2FD45E19-8378-4252-98D7-17D8AF2FF6E7}" type="pres">
      <dgm:prSet presAssocID="{51CAF019-FDF4-4DDD-B9E9-AEB5AF0C0AB6}" presName="vertThree" presStyleCnt="0"/>
      <dgm:spPr/>
    </dgm:pt>
    <dgm:pt modelId="{7EF1366A-BF21-478B-88CE-C592387CC7E7}" type="pres">
      <dgm:prSet presAssocID="{51CAF019-FDF4-4DDD-B9E9-AEB5AF0C0AB6}" presName="txThree" presStyleLbl="node3" presStyleIdx="2" presStyleCnt="4" custScaleX="120253" custLinFactNeighborX="1857" custLinFactNeighborY="28066">
        <dgm:presLayoutVars>
          <dgm:chPref val="3"/>
        </dgm:presLayoutVars>
      </dgm:prSet>
      <dgm:spPr/>
    </dgm:pt>
    <dgm:pt modelId="{B06DBACC-E6ED-43C2-9A6C-8A34C49F740B}" type="pres">
      <dgm:prSet presAssocID="{51CAF019-FDF4-4DDD-B9E9-AEB5AF0C0AB6}" presName="horzThree" presStyleCnt="0"/>
      <dgm:spPr/>
    </dgm:pt>
    <dgm:pt modelId="{B7F02BED-169A-4D3E-BDD7-AC637AB2286F}" type="pres">
      <dgm:prSet presAssocID="{305FCABE-6E50-4C04-89BE-AB4656948CB7}" presName="sibSpaceTwo" presStyleCnt="0"/>
      <dgm:spPr/>
    </dgm:pt>
    <dgm:pt modelId="{E77AA7B6-44D7-4349-A3BA-BF38A57AFDF1}" type="pres">
      <dgm:prSet presAssocID="{A0156BE1-B254-41A3-BA1C-3A9E87784C67}" presName="vertTwo" presStyleCnt="0"/>
      <dgm:spPr/>
    </dgm:pt>
    <dgm:pt modelId="{9DF2F7E0-E5B2-47F8-99DA-C6F352FD6EFD}" type="pres">
      <dgm:prSet presAssocID="{A0156BE1-B254-41A3-BA1C-3A9E87784C67}" presName="txTwo" presStyleLbl="node2" presStyleIdx="1" presStyleCnt="2" custScaleY="46251" custLinFactNeighborX="-837" custLinFactNeighborY="12614">
        <dgm:presLayoutVars>
          <dgm:chPref val="3"/>
        </dgm:presLayoutVars>
      </dgm:prSet>
      <dgm:spPr/>
    </dgm:pt>
    <dgm:pt modelId="{AB126064-B137-40DD-8856-C9BDE95EBFC0}" type="pres">
      <dgm:prSet presAssocID="{A0156BE1-B254-41A3-BA1C-3A9E87784C67}" presName="parTransTwo" presStyleCnt="0"/>
      <dgm:spPr/>
    </dgm:pt>
    <dgm:pt modelId="{7F38B84F-A509-4D9A-95F9-A4B84B1B44B3}" type="pres">
      <dgm:prSet presAssocID="{A0156BE1-B254-41A3-BA1C-3A9E87784C67}" presName="horzTwo" presStyleCnt="0"/>
      <dgm:spPr/>
    </dgm:pt>
    <dgm:pt modelId="{14B2A85D-2A32-4560-9776-8087B4CAF089}" type="pres">
      <dgm:prSet presAssocID="{3CBB6FBD-547A-467C-A99B-2EAB8E2E3228}" presName="vertThree" presStyleCnt="0"/>
      <dgm:spPr/>
    </dgm:pt>
    <dgm:pt modelId="{50F0B452-122D-4119-B53D-586243E89FFE}" type="pres">
      <dgm:prSet presAssocID="{3CBB6FBD-547A-467C-A99B-2EAB8E2E3228}" presName="txThree" presStyleLbl="node3" presStyleIdx="3" presStyleCnt="4" custScaleX="158741" custLinFactNeighborX="-1328" custLinFactNeighborY="11934">
        <dgm:presLayoutVars>
          <dgm:chPref val="3"/>
        </dgm:presLayoutVars>
      </dgm:prSet>
      <dgm:spPr/>
    </dgm:pt>
    <dgm:pt modelId="{F40EBD25-6CEF-4F69-AE0B-FDBDBA40CC99}" type="pres">
      <dgm:prSet presAssocID="{3CBB6FBD-547A-467C-A99B-2EAB8E2E3228}" presName="horzThree" presStyleCnt="0"/>
      <dgm:spPr/>
    </dgm:pt>
  </dgm:ptLst>
  <dgm:cxnLst>
    <dgm:cxn modelId="{D324C21E-6BC0-4935-BD95-AFEB4CBEAA17}" srcId="{E84D09FD-239B-49F2-B00D-D4DAF6E108DB}" destId="{F0C6BF10-7015-4639-8ED4-3E7D7FAF8884}" srcOrd="1" destOrd="0" parTransId="{8904D386-8876-4836-BE7F-1862EE288BD8}" sibTransId="{59F66D64-78DD-4CFB-B81F-0E6AB8D8CF6F}"/>
    <dgm:cxn modelId="{A0F98E25-B83C-422F-AFFB-7055A829BEFE}" type="presOf" srcId="{A0156BE1-B254-41A3-BA1C-3A9E87784C67}" destId="{9DF2F7E0-E5B2-47F8-99DA-C6F352FD6EFD}" srcOrd="0" destOrd="0" presId="urn:microsoft.com/office/officeart/2005/8/layout/hierarchy4"/>
    <dgm:cxn modelId="{4D592784-9483-42B1-A102-1CCF4E84F4EA}" type="presOf" srcId="{3CBB6FBD-547A-467C-A99B-2EAB8E2E3228}" destId="{50F0B452-122D-4119-B53D-586243E89FFE}" srcOrd="0" destOrd="0" presId="urn:microsoft.com/office/officeart/2005/8/layout/hierarchy4"/>
    <dgm:cxn modelId="{2229DCA3-4577-43BA-A2BC-B691A56189B1}" srcId="{E84D09FD-239B-49F2-B00D-D4DAF6E108DB}" destId="{51CAF019-FDF4-4DDD-B9E9-AEB5AF0C0AB6}" srcOrd="2" destOrd="0" parTransId="{5E026FF9-1C4A-405B-A21C-8CB85FB9A7A2}" sibTransId="{64FA9411-8187-4CB2-A37C-EFD71BE31FEA}"/>
    <dgm:cxn modelId="{FBB1D9A6-4C4E-4C71-92C1-2C9785AC9276}" type="presOf" srcId="{F0C6BF10-7015-4639-8ED4-3E7D7FAF8884}" destId="{B3BEEEED-C338-4990-9EDC-DF97B2E525CB}" srcOrd="0" destOrd="0" presId="urn:microsoft.com/office/officeart/2005/8/layout/hierarchy4"/>
    <dgm:cxn modelId="{67CE43B6-9C82-4B54-B207-7AD57A8DCF82}" type="presOf" srcId="{9AFF8AD9-37DC-4A7D-A365-9EAEF6783FCF}" destId="{CBC2EA90-3158-41D0-B5FF-BF1A7BD721AF}" srcOrd="0" destOrd="0" presId="urn:microsoft.com/office/officeart/2005/8/layout/hierarchy4"/>
    <dgm:cxn modelId="{4F4F24BB-2924-4565-A6EE-3CC1B71FB1EF}" type="presOf" srcId="{51CAF019-FDF4-4DDD-B9E9-AEB5AF0C0AB6}" destId="{7EF1366A-BF21-478B-88CE-C592387CC7E7}" srcOrd="0" destOrd="0" presId="urn:microsoft.com/office/officeart/2005/8/layout/hierarchy4"/>
    <dgm:cxn modelId="{DFED03C5-9A43-48EA-81C6-4DD7677731C9}" srcId="{A0156BE1-B254-41A3-BA1C-3A9E87784C67}" destId="{3CBB6FBD-547A-467C-A99B-2EAB8E2E3228}" srcOrd="0" destOrd="0" parTransId="{098CD8D2-CBB6-4E08-947F-7D8DFD3F6BE8}" sibTransId="{C5BF6F36-1556-4DEF-A7F6-4303E78EB8DB}"/>
    <dgm:cxn modelId="{3905F1C8-43E0-41FE-9203-5A2B5C695005}" type="presOf" srcId="{201D8810-F41F-4310-8222-1C0A873858EF}" destId="{F0DD5563-2E20-4CA1-AA96-127B2B9548AA}" srcOrd="0" destOrd="0" presId="urn:microsoft.com/office/officeart/2005/8/layout/hierarchy4"/>
    <dgm:cxn modelId="{E381D6D0-2063-4F67-8BBC-D1A52108B3E5}" type="presOf" srcId="{6BCA4679-E4D3-4520-9737-6A4A660AD2CB}" destId="{37454863-043D-452F-929D-D9B39B768C71}" srcOrd="0" destOrd="0" presId="urn:microsoft.com/office/officeart/2005/8/layout/hierarchy4"/>
    <dgm:cxn modelId="{FF8D93DA-284C-4AF3-9EF5-C1091E6ABCF1}" srcId="{9AFF8AD9-37DC-4A7D-A365-9EAEF6783FCF}" destId="{E84D09FD-239B-49F2-B00D-D4DAF6E108DB}" srcOrd="0" destOrd="0" parTransId="{C1ECAFF3-49F8-484A-A5B0-263DA951FAA2}" sibTransId="{305FCABE-6E50-4C04-89BE-AB4656948CB7}"/>
    <dgm:cxn modelId="{7DB21EED-9395-4ED2-80FB-3FFBC1F467F0}" type="presOf" srcId="{E84D09FD-239B-49F2-B00D-D4DAF6E108DB}" destId="{9059CA20-909A-40EC-BC25-BB2E67BE59C2}" srcOrd="0" destOrd="0" presId="urn:microsoft.com/office/officeart/2005/8/layout/hierarchy4"/>
    <dgm:cxn modelId="{D7FCBCF4-23DB-4754-85A0-C7C9D8612B5C}" srcId="{201D8810-F41F-4310-8222-1C0A873858EF}" destId="{9AFF8AD9-37DC-4A7D-A365-9EAEF6783FCF}" srcOrd="0" destOrd="0" parTransId="{223A2A25-7900-4B75-A211-A67C8EE54EE9}" sibTransId="{8C358B34-CD0E-4C6C-826E-EADFA01BD907}"/>
    <dgm:cxn modelId="{651142F6-0A13-415B-A3BB-B2180861D19B}" srcId="{9AFF8AD9-37DC-4A7D-A365-9EAEF6783FCF}" destId="{A0156BE1-B254-41A3-BA1C-3A9E87784C67}" srcOrd="1" destOrd="0" parTransId="{902DCA11-177C-45C5-BE5B-C25B3938170D}" sibTransId="{34EF740D-B3B6-44D3-850A-5E5E6FDD0ED5}"/>
    <dgm:cxn modelId="{FFAEDCFB-DF12-4223-BA70-08B075FE386C}" srcId="{E84D09FD-239B-49F2-B00D-D4DAF6E108DB}" destId="{6BCA4679-E4D3-4520-9737-6A4A660AD2CB}" srcOrd="0" destOrd="0" parTransId="{973006E3-3B3C-44D2-B2DD-A7DB7C404C19}" sibTransId="{AD5AC8AE-234C-4216-879E-5BCFBA2E7491}"/>
    <dgm:cxn modelId="{AAA5FBD4-715C-4843-8496-2EA8DCAF3A2A}" type="presParOf" srcId="{F0DD5563-2E20-4CA1-AA96-127B2B9548AA}" destId="{2865A194-EFBD-44FC-ACE2-84FA9D5A4129}" srcOrd="0" destOrd="0" presId="urn:microsoft.com/office/officeart/2005/8/layout/hierarchy4"/>
    <dgm:cxn modelId="{009DF075-2E01-4496-800E-277168E18F15}" type="presParOf" srcId="{2865A194-EFBD-44FC-ACE2-84FA9D5A4129}" destId="{CBC2EA90-3158-41D0-B5FF-BF1A7BD721AF}" srcOrd="0" destOrd="0" presId="urn:microsoft.com/office/officeart/2005/8/layout/hierarchy4"/>
    <dgm:cxn modelId="{2AAF6E89-9EF7-4D01-AFD3-A78497F89B13}" type="presParOf" srcId="{2865A194-EFBD-44FC-ACE2-84FA9D5A4129}" destId="{9177543D-43F4-4577-B610-C0CDB36A3653}" srcOrd="1" destOrd="0" presId="urn:microsoft.com/office/officeart/2005/8/layout/hierarchy4"/>
    <dgm:cxn modelId="{5FDB0D16-5FF2-4B2A-8446-06B73CB662D9}" type="presParOf" srcId="{2865A194-EFBD-44FC-ACE2-84FA9D5A4129}" destId="{99A322D2-16E3-46F4-A331-1A488BD0CBC4}" srcOrd="2" destOrd="0" presId="urn:microsoft.com/office/officeart/2005/8/layout/hierarchy4"/>
    <dgm:cxn modelId="{8C2F025D-1CF5-43B1-AD13-73F8049DFE3F}" type="presParOf" srcId="{99A322D2-16E3-46F4-A331-1A488BD0CBC4}" destId="{B6259EB6-79A5-47A6-BE82-A286D4D99EFE}" srcOrd="0" destOrd="0" presId="urn:microsoft.com/office/officeart/2005/8/layout/hierarchy4"/>
    <dgm:cxn modelId="{2E8789FA-430D-4296-B6B3-37499B3CE0B5}" type="presParOf" srcId="{B6259EB6-79A5-47A6-BE82-A286D4D99EFE}" destId="{9059CA20-909A-40EC-BC25-BB2E67BE59C2}" srcOrd="0" destOrd="0" presId="urn:microsoft.com/office/officeart/2005/8/layout/hierarchy4"/>
    <dgm:cxn modelId="{FE7BB748-3354-409D-887C-E68FC8818612}" type="presParOf" srcId="{B6259EB6-79A5-47A6-BE82-A286D4D99EFE}" destId="{6D25FCCD-8B6D-49B3-848B-A29E676A9B4E}" srcOrd="1" destOrd="0" presId="urn:microsoft.com/office/officeart/2005/8/layout/hierarchy4"/>
    <dgm:cxn modelId="{A5E3D87C-D1BF-4745-B4A8-42227DFDD83E}" type="presParOf" srcId="{B6259EB6-79A5-47A6-BE82-A286D4D99EFE}" destId="{37304474-866D-4AC3-BF12-1A5EA68E4A44}" srcOrd="2" destOrd="0" presId="urn:microsoft.com/office/officeart/2005/8/layout/hierarchy4"/>
    <dgm:cxn modelId="{D785B68B-A54B-4097-8DD4-2B283EE9CA28}" type="presParOf" srcId="{37304474-866D-4AC3-BF12-1A5EA68E4A44}" destId="{C95A4588-1CE5-4598-A96F-6A0191729338}" srcOrd="0" destOrd="0" presId="urn:microsoft.com/office/officeart/2005/8/layout/hierarchy4"/>
    <dgm:cxn modelId="{0E26C759-CB01-4D9C-8ECB-70845EE8E81F}" type="presParOf" srcId="{C95A4588-1CE5-4598-A96F-6A0191729338}" destId="{37454863-043D-452F-929D-D9B39B768C71}" srcOrd="0" destOrd="0" presId="urn:microsoft.com/office/officeart/2005/8/layout/hierarchy4"/>
    <dgm:cxn modelId="{A4D5A265-4183-4B3F-92BC-1B370DECF1CF}" type="presParOf" srcId="{C95A4588-1CE5-4598-A96F-6A0191729338}" destId="{70F1ECF7-E027-447A-A346-9C24115C79B5}" srcOrd="1" destOrd="0" presId="urn:microsoft.com/office/officeart/2005/8/layout/hierarchy4"/>
    <dgm:cxn modelId="{15918EEA-A4EA-4AFB-BD71-57A201B93739}" type="presParOf" srcId="{37304474-866D-4AC3-BF12-1A5EA68E4A44}" destId="{DB78EC7A-4BBC-48E2-9579-532C9052B5DE}" srcOrd="1" destOrd="0" presId="urn:microsoft.com/office/officeart/2005/8/layout/hierarchy4"/>
    <dgm:cxn modelId="{473DEC9D-E43D-4920-97C3-77A529C28AD6}" type="presParOf" srcId="{37304474-866D-4AC3-BF12-1A5EA68E4A44}" destId="{D6B6730B-8B52-45AF-BD07-9236963B7FE1}" srcOrd="2" destOrd="0" presId="urn:microsoft.com/office/officeart/2005/8/layout/hierarchy4"/>
    <dgm:cxn modelId="{E57B79D6-B7DC-4A02-A7BE-E4FBE068C18F}" type="presParOf" srcId="{D6B6730B-8B52-45AF-BD07-9236963B7FE1}" destId="{B3BEEEED-C338-4990-9EDC-DF97B2E525CB}" srcOrd="0" destOrd="0" presId="urn:microsoft.com/office/officeart/2005/8/layout/hierarchy4"/>
    <dgm:cxn modelId="{1F3532F9-C7A8-4746-A1C7-F88A6C0B3F40}" type="presParOf" srcId="{D6B6730B-8B52-45AF-BD07-9236963B7FE1}" destId="{44FEBBB9-AF8D-4BCC-AB6B-0717AD9BC68A}" srcOrd="1" destOrd="0" presId="urn:microsoft.com/office/officeart/2005/8/layout/hierarchy4"/>
    <dgm:cxn modelId="{EF1672BF-1162-4F3A-81AF-FE98A374D37F}" type="presParOf" srcId="{37304474-866D-4AC3-BF12-1A5EA68E4A44}" destId="{CD3D8B83-D152-48FF-B7CE-8F290EAEFAFC}" srcOrd="3" destOrd="0" presId="urn:microsoft.com/office/officeart/2005/8/layout/hierarchy4"/>
    <dgm:cxn modelId="{8D4A1301-D234-4D27-A16C-EE97F9E46AF6}" type="presParOf" srcId="{37304474-866D-4AC3-BF12-1A5EA68E4A44}" destId="{2FD45E19-8378-4252-98D7-17D8AF2FF6E7}" srcOrd="4" destOrd="0" presId="urn:microsoft.com/office/officeart/2005/8/layout/hierarchy4"/>
    <dgm:cxn modelId="{F663271A-826E-41C0-945C-AD1FB2C8CF49}" type="presParOf" srcId="{2FD45E19-8378-4252-98D7-17D8AF2FF6E7}" destId="{7EF1366A-BF21-478B-88CE-C592387CC7E7}" srcOrd="0" destOrd="0" presId="urn:microsoft.com/office/officeart/2005/8/layout/hierarchy4"/>
    <dgm:cxn modelId="{99DF3C0C-CC2B-43E7-8F9C-6ABB44AE7A94}" type="presParOf" srcId="{2FD45E19-8378-4252-98D7-17D8AF2FF6E7}" destId="{B06DBACC-E6ED-43C2-9A6C-8A34C49F740B}" srcOrd="1" destOrd="0" presId="urn:microsoft.com/office/officeart/2005/8/layout/hierarchy4"/>
    <dgm:cxn modelId="{2172B9AE-4EF5-4C9F-A17B-105283D688B0}" type="presParOf" srcId="{99A322D2-16E3-46F4-A331-1A488BD0CBC4}" destId="{B7F02BED-169A-4D3E-BDD7-AC637AB2286F}" srcOrd="1" destOrd="0" presId="urn:microsoft.com/office/officeart/2005/8/layout/hierarchy4"/>
    <dgm:cxn modelId="{7AD4F109-AFC3-4909-8DB8-8CB56B7B905D}" type="presParOf" srcId="{99A322D2-16E3-46F4-A331-1A488BD0CBC4}" destId="{E77AA7B6-44D7-4349-A3BA-BF38A57AFDF1}" srcOrd="2" destOrd="0" presId="urn:microsoft.com/office/officeart/2005/8/layout/hierarchy4"/>
    <dgm:cxn modelId="{50212A3B-1C46-4E11-A9C6-13C30E62FE6B}" type="presParOf" srcId="{E77AA7B6-44D7-4349-A3BA-BF38A57AFDF1}" destId="{9DF2F7E0-E5B2-47F8-99DA-C6F352FD6EFD}" srcOrd="0" destOrd="0" presId="urn:microsoft.com/office/officeart/2005/8/layout/hierarchy4"/>
    <dgm:cxn modelId="{7C7080D4-8317-4A3F-810D-4B405F716CEC}" type="presParOf" srcId="{E77AA7B6-44D7-4349-A3BA-BF38A57AFDF1}" destId="{AB126064-B137-40DD-8856-C9BDE95EBFC0}" srcOrd="1" destOrd="0" presId="urn:microsoft.com/office/officeart/2005/8/layout/hierarchy4"/>
    <dgm:cxn modelId="{5667A8EE-CFAB-4667-9F70-33D8DF37443B}" type="presParOf" srcId="{E77AA7B6-44D7-4349-A3BA-BF38A57AFDF1}" destId="{7F38B84F-A509-4D9A-95F9-A4B84B1B44B3}" srcOrd="2" destOrd="0" presId="urn:microsoft.com/office/officeart/2005/8/layout/hierarchy4"/>
    <dgm:cxn modelId="{5A27E872-D7A1-44EE-B941-54187EE871B2}" type="presParOf" srcId="{7F38B84F-A509-4D9A-95F9-A4B84B1B44B3}" destId="{14B2A85D-2A32-4560-9776-8087B4CAF089}" srcOrd="0" destOrd="0" presId="urn:microsoft.com/office/officeart/2005/8/layout/hierarchy4"/>
    <dgm:cxn modelId="{9523E503-2A87-4726-8639-C458BC65F8D5}" type="presParOf" srcId="{14B2A85D-2A32-4560-9776-8087B4CAF089}" destId="{50F0B452-122D-4119-B53D-586243E89FFE}" srcOrd="0" destOrd="0" presId="urn:microsoft.com/office/officeart/2005/8/layout/hierarchy4"/>
    <dgm:cxn modelId="{508CF99D-AFF7-4EEF-96C6-AD8617702A25}" type="presParOf" srcId="{14B2A85D-2A32-4560-9776-8087B4CAF089}" destId="{F40EBD25-6CEF-4F69-AE0B-FDBDBA40CC9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1617E4A-B41A-4579-B181-0BA3566F965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DA2007-D71E-4C79-8EE2-C64AEAF2851B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/>
            <a:t>BARANG KENA PAJAK</a:t>
          </a:r>
        </a:p>
      </dgm:t>
    </dgm:pt>
    <dgm:pt modelId="{2AFD78C8-319C-4AA5-9F90-7C7EA89D0C7F}" cxnId="{47AC4E9C-FA59-4070-AFD4-DDED65A3AF37}" type="parTrans">
      <dgm:prSet/>
      <dgm:spPr/>
      <dgm:t>
        <a:bodyPr/>
        <a:lstStyle/>
        <a:p>
          <a:endParaRPr lang="en-US"/>
        </a:p>
      </dgm:t>
    </dgm:pt>
    <dgm:pt modelId="{27306FA3-F71C-47E2-B609-B8C83A0F65D9}" cxnId="{47AC4E9C-FA59-4070-AFD4-DDED65A3AF37}" type="sibTrans">
      <dgm:prSet/>
      <dgm:spPr/>
      <dgm:t>
        <a:bodyPr/>
        <a:lstStyle/>
        <a:p>
          <a:endParaRPr lang="en-US"/>
        </a:p>
      </dgm:t>
    </dgm:pt>
    <dgm:pt modelId="{18188F80-5380-4DBE-8D14-69EDA0DCDA3F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 err="1"/>
            <a:t>Barang</a:t>
          </a:r>
          <a:r>
            <a:rPr lang="en-US" dirty="0"/>
            <a:t> </a:t>
          </a:r>
          <a:r>
            <a:rPr lang="en-US" dirty="0" err="1"/>
            <a:t>berwujud</a:t>
          </a:r>
          <a:r>
            <a:rPr lang="en-US" dirty="0"/>
            <a:t> (</a:t>
          </a:r>
          <a:r>
            <a:rPr lang="en-US" dirty="0" err="1"/>
            <a:t>barang</a:t>
          </a:r>
          <a:r>
            <a:rPr lang="en-US" dirty="0"/>
            <a:t> </a:t>
          </a:r>
          <a:r>
            <a:rPr lang="en-US" dirty="0" err="1"/>
            <a:t>bergerak</a:t>
          </a:r>
          <a:r>
            <a:rPr lang="en-US" dirty="0"/>
            <a:t> </a:t>
          </a:r>
          <a:r>
            <a:rPr lang="en-US" dirty="0" err="1"/>
            <a:t>atau</a:t>
          </a:r>
          <a:r>
            <a:rPr lang="en-US" dirty="0"/>
            <a:t> </a:t>
          </a:r>
          <a:r>
            <a:rPr lang="en-US" dirty="0" err="1"/>
            <a:t>barang</a:t>
          </a:r>
          <a:r>
            <a:rPr lang="en-US" dirty="0"/>
            <a:t> </a:t>
          </a:r>
          <a:r>
            <a:rPr lang="en-US" dirty="0" err="1"/>
            <a:t>tidak</a:t>
          </a:r>
          <a:r>
            <a:rPr lang="en-US" dirty="0"/>
            <a:t> </a:t>
          </a:r>
          <a:r>
            <a:rPr lang="en-US" dirty="0" err="1"/>
            <a:t>bergerak</a:t>
          </a:r>
          <a:r>
            <a:rPr lang="en-US" dirty="0"/>
            <a:t>) </a:t>
          </a:r>
          <a:r>
            <a:rPr lang="en-US" dirty="0" err="1"/>
            <a:t>dan</a:t>
          </a:r>
          <a:r>
            <a:rPr lang="en-US" dirty="0"/>
            <a:t> </a:t>
          </a:r>
          <a:r>
            <a:rPr lang="en-US" dirty="0" err="1"/>
            <a:t>barang</a:t>
          </a:r>
          <a:r>
            <a:rPr lang="en-US" dirty="0"/>
            <a:t> </a:t>
          </a:r>
          <a:r>
            <a:rPr lang="en-US" dirty="0" err="1"/>
            <a:t>tidak</a:t>
          </a:r>
          <a:r>
            <a:rPr lang="en-US" dirty="0"/>
            <a:t> </a:t>
          </a:r>
          <a:r>
            <a:rPr lang="en-US" dirty="0" err="1"/>
            <a:t>berwujud</a:t>
          </a:r>
          <a:r>
            <a:rPr lang="en-US" dirty="0"/>
            <a:t> yang </a:t>
          </a:r>
          <a:r>
            <a:rPr lang="en-US" dirty="0" err="1"/>
            <a:t>dikenakan</a:t>
          </a:r>
          <a:r>
            <a:rPr lang="en-US" dirty="0"/>
            <a:t> </a:t>
          </a:r>
          <a:r>
            <a:rPr lang="en-US" dirty="0" err="1"/>
            <a:t>pajak</a:t>
          </a:r>
          <a:r>
            <a:rPr lang="en-US" dirty="0"/>
            <a:t> </a:t>
          </a:r>
          <a:r>
            <a:rPr lang="en-US" dirty="0" err="1"/>
            <a:t>berdasarkan</a:t>
          </a:r>
          <a:r>
            <a:rPr lang="en-US" dirty="0"/>
            <a:t> </a:t>
          </a:r>
          <a:r>
            <a:rPr lang="en-US" dirty="0" err="1"/>
            <a:t>Undang-Undang</a:t>
          </a:r>
          <a:r>
            <a:rPr lang="en-US" dirty="0"/>
            <a:t> PPN </a:t>
          </a:r>
        </a:p>
      </dgm:t>
    </dgm:pt>
    <dgm:pt modelId="{AC619AD3-C975-4291-B373-D0C35CF2AF50}" cxnId="{7E74B4BA-84CA-4D79-868B-0DF6F4B02CA0}" type="parTrans">
      <dgm:prSet/>
      <dgm:spPr/>
      <dgm:t>
        <a:bodyPr/>
        <a:lstStyle/>
        <a:p>
          <a:endParaRPr lang="en-US"/>
        </a:p>
      </dgm:t>
    </dgm:pt>
    <dgm:pt modelId="{2E9B93F4-5360-4B76-B174-323D33B1A5F5}" cxnId="{7E74B4BA-84CA-4D79-868B-0DF6F4B02CA0}" type="sibTrans">
      <dgm:prSet/>
      <dgm:spPr/>
      <dgm:t>
        <a:bodyPr/>
        <a:lstStyle/>
        <a:p>
          <a:endParaRPr lang="en-US"/>
        </a:p>
      </dgm:t>
    </dgm:pt>
    <dgm:pt modelId="{8B76E40D-B4FA-4F7B-974A-9A01BC6F3C1C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 err="1"/>
            <a:t>Pada</a:t>
          </a:r>
          <a:r>
            <a:rPr lang="en-US" dirty="0"/>
            <a:t> </a:t>
          </a:r>
          <a:r>
            <a:rPr lang="en-US" dirty="0" err="1"/>
            <a:t>prinsipnya</a:t>
          </a:r>
          <a:r>
            <a:rPr lang="en-US" dirty="0"/>
            <a:t> </a:t>
          </a:r>
          <a:r>
            <a:rPr lang="en-US" dirty="0" err="1"/>
            <a:t>semua</a:t>
          </a:r>
          <a:r>
            <a:rPr lang="en-US" dirty="0"/>
            <a:t> </a:t>
          </a:r>
          <a:r>
            <a:rPr lang="en-US" dirty="0" err="1"/>
            <a:t>barang</a:t>
          </a:r>
          <a:r>
            <a:rPr lang="en-US" dirty="0"/>
            <a:t> </a:t>
          </a:r>
          <a:r>
            <a:rPr lang="en-US" dirty="0" err="1"/>
            <a:t>dikenakan</a:t>
          </a:r>
          <a:r>
            <a:rPr lang="en-US" dirty="0"/>
            <a:t> PPN </a:t>
          </a:r>
          <a:r>
            <a:rPr lang="en-US" dirty="0" err="1"/>
            <a:t>kecuali</a:t>
          </a:r>
          <a:r>
            <a:rPr lang="en-US" dirty="0"/>
            <a:t> UU </a:t>
          </a:r>
          <a:r>
            <a:rPr lang="en-US" dirty="0" err="1"/>
            <a:t>menetapkan</a:t>
          </a:r>
          <a:r>
            <a:rPr lang="en-US" dirty="0"/>
            <a:t> </a:t>
          </a:r>
          <a:r>
            <a:rPr lang="en-US" dirty="0" err="1"/>
            <a:t>sebaliknya</a:t>
          </a:r>
          <a:endParaRPr lang="en-US" dirty="0"/>
        </a:p>
      </dgm:t>
    </dgm:pt>
    <dgm:pt modelId="{DC8070AA-67C7-45AE-BE46-4305460777F4}" cxnId="{55B1ED75-E09C-458E-9B4D-8D850CCD3676}" type="parTrans">
      <dgm:prSet/>
      <dgm:spPr/>
      <dgm:t>
        <a:bodyPr/>
        <a:lstStyle/>
        <a:p>
          <a:endParaRPr lang="en-US"/>
        </a:p>
      </dgm:t>
    </dgm:pt>
    <dgm:pt modelId="{A33AEB50-F90F-4662-A52D-FAC1FC33FC53}" cxnId="{55B1ED75-E09C-458E-9B4D-8D850CCD3676}" type="sibTrans">
      <dgm:prSet/>
      <dgm:spPr/>
      <dgm:t>
        <a:bodyPr/>
        <a:lstStyle/>
        <a:p>
          <a:endParaRPr lang="en-US"/>
        </a:p>
      </dgm:t>
    </dgm:pt>
    <dgm:pt modelId="{ED96D49F-143C-4896-9646-184A8E6F5F28}" type="pres">
      <dgm:prSet presAssocID="{E1617E4A-B41A-4579-B181-0BA3566F9654}" presName="Name0" presStyleCnt="0">
        <dgm:presLayoutVars>
          <dgm:dir/>
          <dgm:animLvl val="lvl"/>
          <dgm:resizeHandles val="exact"/>
        </dgm:presLayoutVars>
      </dgm:prSet>
      <dgm:spPr/>
    </dgm:pt>
    <dgm:pt modelId="{1C8D0CED-3398-4978-B079-2B444C7ABE15}" type="pres">
      <dgm:prSet presAssocID="{4BDA2007-D71E-4C79-8EE2-C64AEAF2851B}" presName="linNode" presStyleCnt="0"/>
      <dgm:spPr/>
    </dgm:pt>
    <dgm:pt modelId="{16C30AB2-40A3-4C71-9489-76F822E2FF3C}" type="pres">
      <dgm:prSet presAssocID="{4BDA2007-D71E-4C79-8EE2-C64AEAF2851B}" presName="parentText" presStyleLbl="node1" presStyleIdx="0" presStyleCnt="1" custScaleX="51515">
        <dgm:presLayoutVars>
          <dgm:chMax val="1"/>
          <dgm:bulletEnabled val="1"/>
        </dgm:presLayoutVars>
      </dgm:prSet>
      <dgm:spPr/>
    </dgm:pt>
    <dgm:pt modelId="{6FC6E8FF-FC35-4388-8A3B-FDE22BA48AAB}" type="pres">
      <dgm:prSet presAssocID="{4BDA2007-D71E-4C79-8EE2-C64AEAF2851B}" presName="descendantText" presStyleLbl="alignAccFollowNode1" presStyleIdx="0" presStyleCnt="1" custScaleX="127397" custScaleY="93750">
        <dgm:presLayoutVars>
          <dgm:bulletEnabled val="1"/>
        </dgm:presLayoutVars>
      </dgm:prSet>
      <dgm:spPr/>
    </dgm:pt>
  </dgm:ptLst>
  <dgm:cxnLst>
    <dgm:cxn modelId="{8517AF41-351C-4712-BFD6-B68472AD47BA}" type="presOf" srcId="{E1617E4A-B41A-4579-B181-0BA3566F9654}" destId="{ED96D49F-143C-4896-9646-184A8E6F5F28}" srcOrd="0" destOrd="0" presId="urn:microsoft.com/office/officeart/2005/8/layout/vList5"/>
    <dgm:cxn modelId="{E2A97F71-6A9A-4FB4-ABFB-0139061E6BE3}" type="presOf" srcId="{4BDA2007-D71E-4C79-8EE2-C64AEAF2851B}" destId="{16C30AB2-40A3-4C71-9489-76F822E2FF3C}" srcOrd="0" destOrd="0" presId="urn:microsoft.com/office/officeart/2005/8/layout/vList5"/>
    <dgm:cxn modelId="{55B1ED75-E09C-458E-9B4D-8D850CCD3676}" srcId="{4BDA2007-D71E-4C79-8EE2-C64AEAF2851B}" destId="{8B76E40D-B4FA-4F7B-974A-9A01BC6F3C1C}" srcOrd="1" destOrd="0" parTransId="{DC8070AA-67C7-45AE-BE46-4305460777F4}" sibTransId="{A33AEB50-F90F-4662-A52D-FAC1FC33FC53}"/>
    <dgm:cxn modelId="{47AC4E9C-FA59-4070-AFD4-DDED65A3AF37}" srcId="{E1617E4A-B41A-4579-B181-0BA3566F9654}" destId="{4BDA2007-D71E-4C79-8EE2-C64AEAF2851B}" srcOrd="0" destOrd="0" parTransId="{2AFD78C8-319C-4AA5-9F90-7C7EA89D0C7F}" sibTransId="{27306FA3-F71C-47E2-B609-B8C83A0F65D9}"/>
    <dgm:cxn modelId="{85363EA5-8BFF-494F-99D5-05B106974439}" type="presOf" srcId="{18188F80-5380-4DBE-8D14-69EDA0DCDA3F}" destId="{6FC6E8FF-FC35-4388-8A3B-FDE22BA48AAB}" srcOrd="0" destOrd="0" presId="urn:microsoft.com/office/officeart/2005/8/layout/vList5"/>
    <dgm:cxn modelId="{7E74B4BA-84CA-4D79-868B-0DF6F4B02CA0}" srcId="{4BDA2007-D71E-4C79-8EE2-C64AEAF2851B}" destId="{18188F80-5380-4DBE-8D14-69EDA0DCDA3F}" srcOrd="0" destOrd="0" parTransId="{AC619AD3-C975-4291-B373-D0C35CF2AF50}" sibTransId="{2E9B93F4-5360-4B76-B174-323D33B1A5F5}"/>
    <dgm:cxn modelId="{C37B85DD-C331-4CFD-A5F9-492EF9566951}" type="presOf" srcId="{8B76E40D-B4FA-4F7B-974A-9A01BC6F3C1C}" destId="{6FC6E8FF-FC35-4388-8A3B-FDE22BA48AAB}" srcOrd="0" destOrd="1" presId="urn:microsoft.com/office/officeart/2005/8/layout/vList5"/>
    <dgm:cxn modelId="{C7B5FD66-5FF5-41FE-8155-B6CFB1130B2E}" type="presParOf" srcId="{ED96D49F-143C-4896-9646-184A8E6F5F28}" destId="{1C8D0CED-3398-4978-B079-2B444C7ABE15}" srcOrd="0" destOrd="0" presId="urn:microsoft.com/office/officeart/2005/8/layout/vList5"/>
    <dgm:cxn modelId="{FD07662A-444F-48A2-A642-3D152422B902}" type="presParOf" srcId="{1C8D0CED-3398-4978-B079-2B444C7ABE15}" destId="{16C30AB2-40A3-4C71-9489-76F822E2FF3C}" srcOrd="0" destOrd="0" presId="urn:microsoft.com/office/officeart/2005/8/layout/vList5"/>
    <dgm:cxn modelId="{080967F5-405A-4E0C-B02C-1E73FFB0E0F6}" type="presParOf" srcId="{1C8D0CED-3398-4978-B079-2B444C7ABE15}" destId="{6FC6E8FF-FC35-4388-8A3B-FDE22BA48AA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25D2A30-05C4-45AA-885E-E7BE4BED0925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DE6560-018C-4419-A52F-F2A6F9B97324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2200" b="1" dirty="0"/>
            <a:t>BARANG YANG TIDAK DIKENAKAN PPN</a:t>
          </a:r>
        </a:p>
        <a:p>
          <a:r>
            <a:rPr lang="en-US" sz="1400" dirty="0"/>
            <a:t>(</a:t>
          </a:r>
          <a:r>
            <a:rPr lang="en-US" sz="1400" dirty="0" err="1"/>
            <a:t>Pasal</a:t>
          </a:r>
          <a:r>
            <a:rPr lang="en-US" sz="1400" dirty="0"/>
            <a:t> 4A </a:t>
          </a:r>
          <a:r>
            <a:rPr lang="en-US" sz="1400" dirty="0" err="1"/>
            <a:t>ayat</a:t>
          </a:r>
          <a:r>
            <a:rPr lang="en-US" sz="1400" dirty="0"/>
            <a:t> 2 UU 42/2009)</a:t>
          </a:r>
        </a:p>
      </dgm:t>
    </dgm:pt>
    <dgm:pt modelId="{6CA6BD77-EAEF-4F46-8BDD-E22CEF89CFA5}" cxnId="{C8928FCF-90D6-433E-AAAC-D5F4D03573C5}" type="parTrans">
      <dgm:prSet/>
      <dgm:spPr/>
      <dgm:t>
        <a:bodyPr/>
        <a:lstStyle/>
        <a:p>
          <a:endParaRPr lang="en-US"/>
        </a:p>
      </dgm:t>
    </dgm:pt>
    <dgm:pt modelId="{FA93F72B-577C-40D5-B1D0-8D6292C0EE42}" cxnId="{C8928FCF-90D6-433E-AAAC-D5F4D03573C5}" type="sibTrans">
      <dgm:prSet/>
      <dgm:spPr/>
      <dgm:t>
        <a:bodyPr/>
        <a:lstStyle/>
        <a:p>
          <a:endParaRPr lang="en-US"/>
        </a:p>
      </dgm:t>
    </dgm:pt>
    <dgm:pt modelId="{953CC7E6-830C-49B9-8B83-F8AEF39236DA}">
      <dgm:prSet custT="1"/>
      <dgm:spPr>
        <a:solidFill>
          <a:srgbClr val="FFC000">
            <a:alpha val="90000"/>
          </a:srgbClr>
        </a:solidFill>
      </dgm:spPr>
      <dgm:t>
        <a:bodyPr/>
        <a:lstStyle/>
        <a:p>
          <a:pPr algn="ctr"/>
          <a:r>
            <a:rPr lang="en-US" sz="1700" dirty="0"/>
            <a:t>1. </a:t>
          </a:r>
          <a:r>
            <a:rPr lang="en-US" sz="1700" dirty="0" err="1"/>
            <a:t>Barang</a:t>
          </a:r>
          <a:r>
            <a:rPr lang="en-US" sz="1700" dirty="0"/>
            <a:t> </a:t>
          </a:r>
          <a:r>
            <a:rPr lang="en-US" sz="1700" dirty="0" err="1"/>
            <a:t>hasil</a:t>
          </a:r>
          <a:r>
            <a:rPr lang="en-US" sz="1700" dirty="0"/>
            <a:t> </a:t>
          </a:r>
          <a:r>
            <a:rPr lang="en-US" sz="1700" dirty="0" err="1"/>
            <a:t>pertambangan</a:t>
          </a:r>
          <a:r>
            <a:rPr lang="en-US" sz="1700" dirty="0"/>
            <a:t> </a:t>
          </a:r>
          <a:r>
            <a:rPr lang="en-US" sz="1700" dirty="0" err="1"/>
            <a:t>atau</a:t>
          </a:r>
          <a:r>
            <a:rPr lang="en-US" sz="1700" dirty="0"/>
            <a:t> </a:t>
          </a:r>
          <a:r>
            <a:rPr lang="en-US" sz="1700" dirty="0" err="1"/>
            <a:t>hasil</a:t>
          </a:r>
          <a:r>
            <a:rPr lang="en-US" sz="1700" dirty="0"/>
            <a:t> </a:t>
          </a:r>
          <a:r>
            <a:rPr lang="en-US" sz="1700" dirty="0" err="1"/>
            <a:t>pengeboran</a:t>
          </a:r>
          <a:r>
            <a:rPr lang="en-US" sz="1700" dirty="0"/>
            <a:t> yang </a:t>
          </a:r>
          <a:r>
            <a:rPr lang="en-US" sz="1700" dirty="0" err="1"/>
            <a:t>diambil</a:t>
          </a:r>
          <a:r>
            <a:rPr lang="en-US" sz="1700" dirty="0"/>
            <a:t> </a:t>
          </a:r>
          <a:r>
            <a:rPr lang="en-US" sz="1700" dirty="0" err="1"/>
            <a:t>langsung</a:t>
          </a:r>
          <a:r>
            <a:rPr lang="en-US" sz="1700" dirty="0"/>
            <a:t> </a:t>
          </a:r>
          <a:r>
            <a:rPr lang="en-US" sz="1700" dirty="0" err="1"/>
            <a:t>dari</a:t>
          </a:r>
          <a:r>
            <a:rPr lang="en-US" sz="1700" dirty="0"/>
            <a:t> </a:t>
          </a:r>
          <a:r>
            <a:rPr lang="en-US" sz="1700" dirty="0" err="1"/>
            <a:t>sumbernya</a:t>
          </a:r>
          <a:endParaRPr lang="en-US" sz="1700" dirty="0"/>
        </a:p>
      </dgm:t>
    </dgm:pt>
    <dgm:pt modelId="{EF4DD09C-515E-4DE9-8651-11A10695560F}" cxnId="{5EC50F3E-7E72-4891-99FB-EDB3AEE5D7A9}" type="parTrans">
      <dgm:prSet/>
      <dgm:spPr/>
      <dgm:t>
        <a:bodyPr/>
        <a:lstStyle/>
        <a:p>
          <a:endParaRPr lang="en-US"/>
        </a:p>
      </dgm:t>
    </dgm:pt>
    <dgm:pt modelId="{C938145A-BD1F-453F-91E5-D2EA0C94BFE9}" cxnId="{5EC50F3E-7E72-4891-99FB-EDB3AEE5D7A9}" type="sibTrans">
      <dgm:prSet/>
      <dgm:spPr/>
      <dgm:t>
        <a:bodyPr/>
        <a:lstStyle/>
        <a:p>
          <a:endParaRPr lang="en-US"/>
        </a:p>
      </dgm:t>
    </dgm:pt>
    <dgm:pt modelId="{8287EA24-EFDF-4EC5-A9E6-01406A37C64D}">
      <dgm:prSet custT="1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en-US" sz="1700" dirty="0"/>
            <a:t>2. </a:t>
          </a:r>
          <a:r>
            <a:rPr lang="en-US" sz="1700" dirty="0" err="1"/>
            <a:t>Barang</a:t>
          </a:r>
          <a:r>
            <a:rPr lang="en-US" sz="1700" dirty="0"/>
            <a:t>-</a:t>
          </a:r>
          <a:r>
            <a:rPr lang="en-US" sz="1700" dirty="0" err="1"/>
            <a:t>barang</a:t>
          </a:r>
          <a:r>
            <a:rPr lang="en-US" sz="1700" dirty="0"/>
            <a:t> </a:t>
          </a:r>
          <a:r>
            <a:rPr lang="en-US" sz="1700" dirty="0" err="1"/>
            <a:t>kebutuhan</a:t>
          </a:r>
          <a:r>
            <a:rPr lang="en-US" sz="1700" dirty="0"/>
            <a:t> </a:t>
          </a:r>
          <a:r>
            <a:rPr lang="en-US" sz="1700" dirty="0" err="1"/>
            <a:t>pokok</a:t>
          </a:r>
          <a:r>
            <a:rPr lang="en-US" sz="1700" dirty="0"/>
            <a:t> yang </a:t>
          </a:r>
          <a:r>
            <a:rPr lang="en-US" sz="1700" dirty="0" err="1"/>
            <a:t>sangat</a:t>
          </a:r>
          <a:r>
            <a:rPr lang="en-US" sz="1700" dirty="0"/>
            <a:t> </a:t>
          </a:r>
          <a:r>
            <a:rPr lang="en-US" sz="1700" dirty="0" err="1"/>
            <a:t>dibutuhkan</a:t>
          </a:r>
          <a:r>
            <a:rPr lang="en-US" sz="1700" dirty="0"/>
            <a:t> </a:t>
          </a:r>
          <a:r>
            <a:rPr lang="en-US" sz="1700" dirty="0" err="1"/>
            <a:t>oleh</a:t>
          </a:r>
          <a:r>
            <a:rPr lang="en-US" sz="1700" dirty="0"/>
            <a:t> </a:t>
          </a:r>
          <a:r>
            <a:rPr lang="en-US" sz="1700" dirty="0" err="1"/>
            <a:t>rakyat</a:t>
          </a:r>
          <a:r>
            <a:rPr lang="en-US" sz="1700" dirty="0"/>
            <a:t> </a:t>
          </a:r>
          <a:r>
            <a:rPr lang="en-US" sz="1700" dirty="0" err="1"/>
            <a:t>banyak</a:t>
          </a:r>
          <a:endParaRPr lang="en-US" sz="1700" dirty="0"/>
        </a:p>
      </dgm:t>
    </dgm:pt>
    <dgm:pt modelId="{0B15427D-FCFB-42A0-A6C5-4632D64E2CBD}" cxnId="{C3CA2D97-FF50-4C9C-BCF3-0F68F78185CD}" type="parTrans">
      <dgm:prSet/>
      <dgm:spPr/>
      <dgm:t>
        <a:bodyPr/>
        <a:lstStyle/>
        <a:p>
          <a:endParaRPr lang="en-US"/>
        </a:p>
      </dgm:t>
    </dgm:pt>
    <dgm:pt modelId="{2D5D10DA-3AFB-4B3A-B7A1-9E30F2834E7D}" cxnId="{C3CA2D97-FF50-4C9C-BCF3-0F68F78185CD}" type="sibTrans">
      <dgm:prSet/>
      <dgm:spPr/>
      <dgm:t>
        <a:bodyPr/>
        <a:lstStyle/>
        <a:p>
          <a:endParaRPr lang="en-US"/>
        </a:p>
      </dgm:t>
    </dgm:pt>
    <dgm:pt modelId="{F5AB1C6D-7E08-4A8C-B6AB-5B7BDC9A6E34}">
      <dgm:prSet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en-US" sz="1700" dirty="0"/>
            <a:t>3. </a:t>
          </a:r>
          <a:r>
            <a:rPr lang="en-US" sz="1700" dirty="0" err="1"/>
            <a:t>Makanan</a:t>
          </a:r>
          <a:r>
            <a:rPr lang="en-US" sz="1700" dirty="0"/>
            <a:t> </a:t>
          </a:r>
          <a:r>
            <a:rPr lang="en-US" sz="1700" dirty="0" err="1"/>
            <a:t>dan</a:t>
          </a:r>
          <a:r>
            <a:rPr lang="en-US" sz="1700" dirty="0"/>
            <a:t> </a:t>
          </a:r>
          <a:r>
            <a:rPr lang="en-US" sz="1700" dirty="0" err="1"/>
            <a:t>minuman</a:t>
          </a:r>
          <a:r>
            <a:rPr lang="en-US" sz="1700" dirty="0"/>
            <a:t> yang </a:t>
          </a:r>
          <a:r>
            <a:rPr lang="en-US" sz="1700" dirty="0" err="1"/>
            <a:t>disajikan</a:t>
          </a:r>
          <a:r>
            <a:rPr lang="en-US" sz="1700" dirty="0"/>
            <a:t> </a:t>
          </a:r>
          <a:r>
            <a:rPr lang="en-US" sz="1700" dirty="0" err="1"/>
            <a:t>di</a:t>
          </a:r>
          <a:r>
            <a:rPr lang="en-US" sz="1700" dirty="0"/>
            <a:t> hotel, </a:t>
          </a:r>
          <a:r>
            <a:rPr lang="en-US" sz="1700" dirty="0" err="1"/>
            <a:t>restoran</a:t>
          </a:r>
          <a:r>
            <a:rPr lang="en-US" sz="1700" dirty="0"/>
            <a:t>, </a:t>
          </a:r>
          <a:r>
            <a:rPr lang="en-US" sz="1700" dirty="0" err="1"/>
            <a:t>rumah</a:t>
          </a:r>
          <a:r>
            <a:rPr lang="en-US" sz="1700" dirty="0"/>
            <a:t> </a:t>
          </a:r>
          <a:r>
            <a:rPr lang="en-US" sz="1700" dirty="0" err="1"/>
            <a:t>makan</a:t>
          </a:r>
          <a:r>
            <a:rPr lang="en-US" sz="1700" dirty="0"/>
            <a:t>, </a:t>
          </a:r>
          <a:r>
            <a:rPr lang="en-US" sz="1700" dirty="0" err="1"/>
            <a:t>warung</a:t>
          </a:r>
          <a:r>
            <a:rPr lang="en-US" sz="1700" dirty="0"/>
            <a:t>, </a:t>
          </a:r>
          <a:r>
            <a:rPr lang="en-US" sz="1700" dirty="0" err="1"/>
            <a:t>dan</a:t>
          </a:r>
          <a:r>
            <a:rPr lang="en-US" sz="1700" dirty="0"/>
            <a:t> </a:t>
          </a:r>
          <a:r>
            <a:rPr lang="en-US" sz="1700" dirty="0" err="1"/>
            <a:t>sejenisnya</a:t>
          </a:r>
          <a:r>
            <a:rPr lang="en-US" sz="1700" dirty="0"/>
            <a:t> </a:t>
          </a:r>
          <a:r>
            <a:rPr lang="en-US" sz="1700" i="1" dirty="0" err="1"/>
            <a:t>termasuk</a:t>
          </a:r>
          <a:r>
            <a:rPr lang="en-US" sz="1700" i="1" dirty="0"/>
            <a:t> </a:t>
          </a:r>
          <a:r>
            <a:rPr lang="en-US" sz="1700" i="1" dirty="0" err="1"/>
            <a:t>jasa</a:t>
          </a:r>
          <a:r>
            <a:rPr lang="en-US" sz="1700" i="1" dirty="0"/>
            <a:t> catering (new)</a:t>
          </a:r>
          <a:r>
            <a:rPr lang="en-US" sz="1700" dirty="0"/>
            <a:t>; </a:t>
          </a:r>
        </a:p>
      </dgm:t>
    </dgm:pt>
    <dgm:pt modelId="{10DCBBD4-CA75-423A-8241-0C23B84DDFCE}" cxnId="{392A2F1F-22AD-4654-A099-F88D0A04222F}" type="parTrans">
      <dgm:prSet/>
      <dgm:spPr/>
      <dgm:t>
        <a:bodyPr/>
        <a:lstStyle/>
        <a:p>
          <a:endParaRPr lang="en-US"/>
        </a:p>
      </dgm:t>
    </dgm:pt>
    <dgm:pt modelId="{B90F02B4-98FD-40B6-9604-51EB351C4BD0}" cxnId="{392A2F1F-22AD-4654-A099-F88D0A04222F}" type="sibTrans">
      <dgm:prSet/>
      <dgm:spPr/>
      <dgm:t>
        <a:bodyPr/>
        <a:lstStyle/>
        <a:p>
          <a:endParaRPr lang="en-US"/>
        </a:p>
      </dgm:t>
    </dgm:pt>
    <dgm:pt modelId="{00E5B04E-0547-4923-A3D3-FC7F63C72A89}">
      <dgm:prSet custT="1"/>
      <dgm:spPr>
        <a:solidFill>
          <a:srgbClr val="7030A0">
            <a:alpha val="90000"/>
          </a:srgbClr>
        </a:solidFill>
      </dgm:spPr>
      <dgm:t>
        <a:bodyPr/>
        <a:lstStyle/>
        <a:p>
          <a:r>
            <a:rPr lang="en-US" sz="1700" dirty="0">
              <a:solidFill>
                <a:schemeClr val="bg1"/>
              </a:solidFill>
            </a:rPr>
            <a:t>4. </a:t>
          </a:r>
          <a:r>
            <a:rPr lang="en-US" sz="1700" dirty="0" err="1">
              <a:solidFill>
                <a:schemeClr val="bg1"/>
              </a:solidFill>
            </a:rPr>
            <a:t>Uang</a:t>
          </a:r>
          <a:r>
            <a:rPr lang="en-US" sz="1700" dirty="0">
              <a:solidFill>
                <a:schemeClr val="bg1"/>
              </a:solidFill>
            </a:rPr>
            <a:t>, </a:t>
          </a:r>
          <a:r>
            <a:rPr lang="en-US" sz="1700" dirty="0" err="1">
              <a:solidFill>
                <a:schemeClr val="bg1"/>
              </a:solidFill>
            </a:rPr>
            <a:t>emas</a:t>
          </a:r>
          <a:r>
            <a:rPr lang="en-US" sz="1700" dirty="0">
              <a:solidFill>
                <a:schemeClr val="bg1"/>
              </a:solidFill>
            </a:rPr>
            <a:t> </a:t>
          </a:r>
          <a:r>
            <a:rPr lang="en-US" sz="1700" dirty="0" err="1">
              <a:solidFill>
                <a:schemeClr val="bg1"/>
              </a:solidFill>
            </a:rPr>
            <a:t>batangan</a:t>
          </a:r>
          <a:r>
            <a:rPr lang="en-US" sz="1700" dirty="0">
              <a:solidFill>
                <a:schemeClr val="bg1"/>
              </a:solidFill>
            </a:rPr>
            <a:t>, </a:t>
          </a:r>
          <a:r>
            <a:rPr lang="en-US" sz="1700" dirty="0" err="1">
              <a:solidFill>
                <a:schemeClr val="bg1"/>
              </a:solidFill>
            </a:rPr>
            <a:t>dan</a:t>
          </a:r>
          <a:r>
            <a:rPr lang="en-US" sz="1700" dirty="0">
              <a:solidFill>
                <a:schemeClr val="bg1"/>
              </a:solidFill>
            </a:rPr>
            <a:t> </a:t>
          </a:r>
          <a:r>
            <a:rPr lang="en-US" sz="1700" dirty="0" err="1">
              <a:solidFill>
                <a:schemeClr val="bg1"/>
              </a:solidFill>
            </a:rPr>
            <a:t>surat-surat</a:t>
          </a:r>
          <a:r>
            <a:rPr lang="en-US" sz="1700" dirty="0">
              <a:solidFill>
                <a:schemeClr val="bg1"/>
              </a:solidFill>
            </a:rPr>
            <a:t> </a:t>
          </a:r>
          <a:r>
            <a:rPr lang="en-US" sz="1700" dirty="0" err="1">
              <a:solidFill>
                <a:schemeClr val="bg1"/>
              </a:solidFill>
            </a:rPr>
            <a:t>berharga</a:t>
          </a:r>
          <a:r>
            <a:rPr lang="en-US" sz="1700" dirty="0">
              <a:solidFill>
                <a:schemeClr val="bg1"/>
              </a:solidFill>
            </a:rPr>
            <a:t>. </a:t>
          </a:r>
        </a:p>
      </dgm:t>
    </dgm:pt>
    <dgm:pt modelId="{00D6B09A-4250-462D-96B3-4BF717ECD4D8}" cxnId="{D2EC1BA4-B4DB-4725-8D50-E6674F09F27E}" type="parTrans">
      <dgm:prSet/>
      <dgm:spPr/>
      <dgm:t>
        <a:bodyPr/>
        <a:lstStyle/>
        <a:p>
          <a:endParaRPr lang="en-US"/>
        </a:p>
      </dgm:t>
    </dgm:pt>
    <dgm:pt modelId="{8FC2D3AB-3229-4425-8419-48E4FDD4B791}" cxnId="{D2EC1BA4-B4DB-4725-8D50-E6674F09F27E}" type="sibTrans">
      <dgm:prSet/>
      <dgm:spPr/>
      <dgm:t>
        <a:bodyPr/>
        <a:lstStyle/>
        <a:p>
          <a:endParaRPr lang="en-US"/>
        </a:p>
      </dgm:t>
    </dgm:pt>
    <dgm:pt modelId="{822DC023-110B-4326-BA51-A256111E41F3}" type="pres">
      <dgm:prSet presAssocID="{225D2A30-05C4-45AA-885E-E7BE4BED092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9A52179-DED4-4B8B-935A-597F12F309AB}" type="pres">
      <dgm:prSet presAssocID="{E3DE6560-018C-4419-A52F-F2A6F9B97324}" presName="root" presStyleCnt="0"/>
      <dgm:spPr/>
    </dgm:pt>
    <dgm:pt modelId="{3647EEBE-591C-49A4-8128-ADFB6FCF05A5}" type="pres">
      <dgm:prSet presAssocID="{E3DE6560-018C-4419-A52F-F2A6F9B97324}" presName="rootComposite" presStyleCnt="0"/>
      <dgm:spPr/>
    </dgm:pt>
    <dgm:pt modelId="{1E8349F4-722F-4878-972F-E78A78BFA436}" type="pres">
      <dgm:prSet presAssocID="{E3DE6560-018C-4419-A52F-F2A6F9B97324}" presName="rootText" presStyleLbl="node1" presStyleIdx="0" presStyleCnt="1" custScaleX="360088"/>
      <dgm:spPr/>
    </dgm:pt>
    <dgm:pt modelId="{049F1AB0-9591-450E-B027-7C235A882EB3}" type="pres">
      <dgm:prSet presAssocID="{E3DE6560-018C-4419-A52F-F2A6F9B97324}" presName="rootConnector" presStyleLbl="node1" presStyleIdx="0" presStyleCnt="1"/>
      <dgm:spPr/>
    </dgm:pt>
    <dgm:pt modelId="{05CC489D-648E-4EDF-A7DA-F7AAE9EBB28F}" type="pres">
      <dgm:prSet presAssocID="{E3DE6560-018C-4419-A52F-F2A6F9B97324}" presName="childShape" presStyleCnt="0"/>
      <dgm:spPr/>
    </dgm:pt>
    <dgm:pt modelId="{DE993039-DA51-4BA9-BE60-483B43245826}" type="pres">
      <dgm:prSet presAssocID="{EF4DD09C-515E-4DE9-8651-11A10695560F}" presName="Name13" presStyleLbl="parChTrans1D2" presStyleIdx="0" presStyleCnt="4"/>
      <dgm:spPr/>
    </dgm:pt>
    <dgm:pt modelId="{1F5BCDD4-6C46-41E4-8E40-DD24416E7A45}" type="pres">
      <dgm:prSet presAssocID="{953CC7E6-830C-49B9-8B83-F8AEF39236DA}" presName="childText" presStyleLbl="bgAcc1" presStyleIdx="0" presStyleCnt="4" custScaleX="360512">
        <dgm:presLayoutVars>
          <dgm:bulletEnabled val="1"/>
        </dgm:presLayoutVars>
      </dgm:prSet>
      <dgm:spPr/>
    </dgm:pt>
    <dgm:pt modelId="{2A22D381-5DE6-4D5E-A723-6F41D058DED6}" type="pres">
      <dgm:prSet presAssocID="{0B15427D-FCFB-42A0-A6C5-4632D64E2CBD}" presName="Name13" presStyleLbl="parChTrans1D2" presStyleIdx="1" presStyleCnt="4"/>
      <dgm:spPr/>
    </dgm:pt>
    <dgm:pt modelId="{598FC38F-466A-49DA-8BA9-E5DC8FE9447F}" type="pres">
      <dgm:prSet presAssocID="{8287EA24-EFDF-4EC5-A9E6-01406A37C64D}" presName="childText" presStyleLbl="bgAcc1" presStyleIdx="1" presStyleCnt="4" custScaleX="361619">
        <dgm:presLayoutVars>
          <dgm:bulletEnabled val="1"/>
        </dgm:presLayoutVars>
      </dgm:prSet>
      <dgm:spPr/>
    </dgm:pt>
    <dgm:pt modelId="{A9DA2991-7716-485B-A9B0-A3835C41D3D2}" type="pres">
      <dgm:prSet presAssocID="{10DCBBD4-CA75-423A-8241-0C23B84DDFCE}" presName="Name13" presStyleLbl="parChTrans1D2" presStyleIdx="2" presStyleCnt="4"/>
      <dgm:spPr/>
    </dgm:pt>
    <dgm:pt modelId="{11DBC0D8-B1FF-4E41-839E-818388866949}" type="pres">
      <dgm:prSet presAssocID="{F5AB1C6D-7E08-4A8C-B6AB-5B7BDC9A6E34}" presName="childText" presStyleLbl="bgAcc1" presStyleIdx="2" presStyleCnt="4" custScaleX="360940">
        <dgm:presLayoutVars>
          <dgm:bulletEnabled val="1"/>
        </dgm:presLayoutVars>
      </dgm:prSet>
      <dgm:spPr/>
    </dgm:pt>
    <dgm:pt modelId="{477C509B-6CDD-4BF8-98C0-ABBCD9AD1FBF}" type="pres">
      <dgm:prSet presAssocID="{00D6B09A-4250-462D-96B3-4BF717ECD4D8}" presName="Name13" presStyleLbl="parChTrans1D2" presStyleIdx="3" presStyleCnt="4"/>
      <dgm:spPr/>
    </dgm:pt>
    <dgm:pt modelId="{98A6A37A-9701-4641-AFE0-EDCE68BAF84E}" type="pres">
      <dgm:prSet presAssocID="{00E5B04E-0547-4923-A3D3-FC7F63C72A89}" presName="childText" presStyleLbl="bgAcc1" presStyleIdx="3" presStyleCnt="4" custScaleX="359505">
        <dgm:presLayoutVars>
          <dgm:bulletEnabled val="1"/>
        </dgm:presLayoutVars>
      </dgm:prSet>
      <dgm:spPr/>
    </dgm:pt>
  </dgm:ptLst>
  <dgm:cxnLst>
    <dgm:cxn modelId="{392A2F1F-22AD-4654-A099-F88D0A04222F}" srcId="{E3DE6560-018C-4419-A52F-F2A6F9B97324}" destId="{F5AB1C6D-7E08-4A8C-B6AB-5B7BDC9A6E34}" srcOrd="2" destOrd="0" parTransId="{10DCBBD4-CA75-423A-8241-0C23B84DDFCE}" sibTransId="{B90F02B4-98FD-40B6-9604-51EB351C4BD0}"/>
    <dgm:cxn modelId="{590DF925-6D4F-4BBD-9B80-1AF78DEF9B77}" type="presOf" srcId="{10DCBBD4-CA75-423A-8241-0C23B84DDFCE}" destId="{A9DA2991-7716-485B-A9B0-A3835C41D3D2}" srcOrd="0" destOrd="0" presId="urn:microsoft.com/office/officeart/2005/8/layout/hierarchy3"/>
    <dgm:cxn modelId="{5C2A322B-F81D-484F-9BEB-0CAD01092139}" type="presOf" srcId="{EF4DD09C-515E-4DE9-8651-11A10695560F}" destId="{DE993039-DA51-4BA9-BE60-483B43245826}" srcOrd="0" destOrd="0" presId="urn:microsoft.com/office/officeart/2005/8/layout/hierarchy3"/>
    <dgm:cxn modelId="{5EC50F3E-7E72-4891-99FB-EDB3AEE5D7A9}" srcId="{E3DE6560-018C-4419-A52F-F2A6F9B97324}" destId="{953CC7E6-830C-49B9-8B83-F8AEF39236DA}" srcOrd="0" destOrd="0" parTransId="{EF4DD09C-515E-4DE9-8651-11A10695560F}" sibTransId="{C938145A-BD1F-453F-91E5-D2EA0C94BFE9}"/>
    <dgm:cxn modelId="{7DBFAD41-3EC4-4277-84CD-77C376727C7A}" type="presOf" srcId="{953CC7E6-830C-49B9-8B83-F8AEF39236DA}" destId="{1F5BCDD4-6C46-41E4-8E40-DD24416E7A45}" srcOrd="0" destOrd="0" presId="urn:microsoft.com/office/officeart/2005/8/layout/hierarchy3"/>
    <dgm:cxn modelId="{F4251646-9E9E-49E6-8E7B-30F5F3E0E464}" type="presOf" srcId="{00E5B04E-0547-4923-A3D3-FC7F63C72A89}" destId="{98A6A37A-9701-4641-AFE0-EDCE68BAF84E}" srcOrd="0" destOrd="0" presId="urn:microsoft.com/office/officeart/2005/8/layout/hierarchy3"/>
    <dgm:cxn modelId="{E8AE0E48-4385-4551-AACB-0E1D2C9F8967}" type="presOf" srcId="{F5AB1C6D-7E08-4A8C-B6AB-5B7BDC9A6E34}" destId="{11DBC0D8-B1FF-4E41-839E-818388866949}" srcOrd="0" destOrd="0" presId="urn:microsoft.com/office/officeart/2005/8/layout/hierarchy3"/>
    <dgm:cxn modelId="{C3CA2D97-FF50-4C9C-BCF3-0F68F78185CD}" srcId="{E3DE6560-018C-4419-A52F-F2A6F9B97324}" destId="{8287EA24-EFDF-4EC5-A9E6-01406A37C64D}" srcOrd="1" destOrd="0" parTransId="{0B15427D-FCFB-42A0-A6C5-4632D64E2CBD}" sibTransId="{2D5D10DA-3AFB-4B3A-B7A1-9E30F2834E7D}"/>
    <dgm:cxn modelId="{D2EC1BA4-B4DB-4725-8D50-E6674F09F27E}" srcId="{E3DE6560-018C-4419-A52F-F2A6F9B97324}" destId="{00E5B04E-0547-4923-A3D3-FC7F63C72A89}" srcOrd="3" destOrd="0" parTransId="{00D6B09A-4250-462D-96B3-4BF717ECD4D8}" sibTransId="{8FC2D3AB-3229-4425-8419-48E4FDD4B791}"/>
    <dgm:cxn modelId="{443C5CAA-E136-4E05-9266-9D459D6DC7AA}" type="presOf" srcId="{00D6B09A-4250-462D-96B3-4BF717ECD4D8}" destId="{477C509B-6CDD-4BF8-98C0-ABBCD9AD1FBF}" srcOrd="0" destOrd="0" presId="urn:microsoft.com/office/officeart/2005/8/layout/hierarchy3"/>
    <dgm:cxn modelId="{CF12F9B5-04A2-4DE5-B5D9-148C2EBEB196}" type="presOf" srcId="{E3DE6560-018C-4419-A52F-F2A6F9B97324}" destId="{1E8349F4-722F-4878-972F-E78A78BFA436}" srcOrd="0" destOrd="0" presId="urn:microsoft.com/office/officeart/2005/8/layout/hierarchy3"/>
    <dgm:cxn modelId="{FB58A3CE-B9DC-4EF3-89B6-0E3DD3AB1539}" type="presOf" srcId="{E3DE6560-018C-4419-A52F-F2A6F9B97324}" destId="{049F1AB0-9591-450E-B027-7C235A882EB3}" srcOrd="1" destOrd="0" presId="urn:microsoft.com/office/officeart/2005/8/layout/hierarchy3"/>
    <dgm:cxn modelId="{C8928FCF-90D6-433E-AAAC-D5F4D03573C5}" srcId="{225D2A30-05C4-45AA-885E-E7BE4BED0925}" destId="{E3DE6560-018C-4419-A52F-F2A6F9B97324}" srcOrd="0" destOrd="0" parTransId="{6CA6BD77-EAEF-4F46-8BDD-E22CEF89CFA5}" sibTransId="{FA93F72B-577C-40D5-B1D0-8D6292C0EE42}"/>
    <dgm:cxn modelId="{6A80AFE5-B8E4-4672-906F-FBCDC5C04F75}" type="presOf" srcId="{225D2A30-05C4-45AA-885E-E7BE4BED0925}" destId="{822DC023-110B-4326-BA51-A256111E41F3}" srcOrd="0" destOrd="0" presId="urn:microsoft.com/office/officeart/2005/8/layout/hierarchy3"/>
    <dgm:cxn modelId="{0BB714E6-58D7-4F8E-B93D-713A3A3EF512}" type="presOf" srcId="{8287EA24-EFDF-4EC5-A9E6-01406A37C64D}" destId="{598FC38F-466A-49DA-8BA9-E5DC8FE9447F}" srcOrd="0" destOrd="0" presId="urn:microsoft.com/office/officeart/2005/8/layout/hierarchy3"/>
    <dgm:cxn modelId="{0D5CACF1-7BFE-4AC3-87E7-985D66EBFB6E}" type="presOf" srcId="{0B15427D-FCFB-42A0-A6C5-4632D64E2CBD}" destId="{2A22D381-5DE6-4D5E-A723-6F41D058DED6}" srcOrd="0" destOrd="0" presId="urn:microsoft.com/office/officeart/2005/8/layout/hierarchy3"/>
    <dgm:cxn modelId="{39181309-CBF8-45D3-ADA3-52FAB58830CA}" type="presParOf" srcId="{822DC023-110B-4326-BA51-A256111E41F3}" destId="{B9A52179-DED4-4B8B-935A-597F12F309AB}" srcOrd="0" destOrd="0" presId="urn:microsoft.com/office/officeart/2005/8/layout/hierarchy3"/>
    <dgm:cxn modelId="{69D9D504-6862-4742-B83A-2023D7F6A5C8}" type="presParOf" srcId="{B9A52179-DED4-4B8B-935A-597F12F309AB}" destId="{3647EEBE-591C-49A4-8128-ADFB6FCF05A5}" srcOrd="0" destOrd="0" presId="urn:microsoft.com/office/officeart/2005/8/layout/hierarchy3"/>
    <dgm:cxn modelId="{B8D472C0-5969-4883-8DB4-3E79059D2F55}" type="presParOf" srcId="{3647EEBE-591C-49A4-8128-ADFB6FCF05A5}" destId="{1E8349F4-722F-4878-972F-E78A78BFA436}" srcOrd="0" destOrd="0" presId="urn:microsoft.com/office/officeart/2005/8/layout/hierarchy3"/>
    <dgm:cxn modelId="{72BCF49C-B3A2-4EA4-9C2A-4B7CF7053B75}" type="presParOf" srcId="{3647EEBE-591C-49A4-8128-ADFB6FCF05A5}" destId="{049F1AB0-9591-450E-B027-7C235A882EB3}" srcOrd="1" destOrd="0" presId="urn:microsoft.com/office/officeart/2005/8/layout/hierarchy3"/>
    <dgm:cxn modelId="{6DBBC2E9-DE5E-481B-8B50-4B6DCB75FAEA}" type="presParOf" srcId="{B9A52179-DED4-4B8B-935A-597F12F309AB}" destId="{05CC489D-648E-4EDF-A7DA-F7AAE9EBB28F}" srcOrd="1" destOrd="0" presId="urn:microsoft.com/office/officeart/2005/8/layout/hierarchy3"/>
    <dgm:cxn modelId="{6CC99956-F2E0-4213-B453-A9CF2E7429F0}" type="presParOf" srcId="{05CC489D-648E-4EDF-A7DA-F7AAE9EBB28F}" destId="{DE993039-DA51-4BA9-BE60-483B43245826}" srcOrd="0" destOrd="0" presId="urn:microsoft.com/office/officeart/2005/8/layout/hierarchy3"/>
    <dgm:cxn modelId="{228B6F9B-4383-4C33-90E9-CBA3B6C5D69E}" type="presParOf" srcId="{05CC489D-648E-4EDF-A7DA-F7AAE9EBB28F}" destId="{1F5BCDD4-6C46-41E4-8E40-DD24416E7A45}" srcOrd="1" destOrd="0" presId="urn:microsoft.com/office/officeart/2005/8/layout/hierarchy3"/>
    <dgm:cxn modelId="{D92605C8-BCE3-4284-BD97-D7603CF0A987}" type="presParOf" srcId="{05CC489D-648E-4EDF-A7DA-F7AAE9EBB28F}" destId="{2A22D381-5DE6-4D5E-A723-6F41D058DED6}" srcOrd="2" destOrd="0" presId="urn:microsoft.com/office/officeart/2005/8/layout/hierarchy3"/>
    <dgm:cxn modelId="{53763B1E-FA23-4746-985C-7ABD425FE6E5}" type="presParOf" srcId="{05CC489D-648E-4EDF-A7DA-F7AAE9EBB28F}" destId="{598FC38F-466A-49DA-8BA9-E5DC8FE9447F}" srcOrd="3" destOrd="0" presId="urn:microsoft.com/office/officeart/2005/8/layout/hierarchy3"/>
    <dgm:cxn modelId="{0F1A691F-2710-4E99-A3CD-CA81F9D4C88C}" type="presParOf" srcId="{05CC489D-648E-4EDF-A7DA-F7AAE9EBB28F}" destId="{A9DA2991-7716-485B-A9B0-A3835C41D3D2}" srcOrd="4" destOrd="0" presId="urn:microsoft.com/office/officeart/2005/8/layout/hierarchy3"/>
    <dgm:cxn modelId="{679973D2-49A5-4F2E-86E8-C7C7BDEF7850}" type="presParOf" srcId="{05CC489D-648E-4EDF-A7DA-F7AAE9EBB28F}" destId="{11DBC0D8-B1FF-4E41-839E-818388866949}" srcOrd="5" destOrd="0" presId="urn:microsoft.com/office/officeart/2005/8/layout/hierarchy3"/>
    <dgm:cxn modelId="{55031ACD-A401-4E2B-A150-E4E411A84062}" type="presParOf" srcId="{05CC489D-648E-4EDF-A7DA-F7AAE9EBB28F}" destId="{477C509B-6CDD-4BF8-98C0-ABBCD9AD1FBF}" srcOrd="6" destOrd="0" presId="urn:microsoft.com/office/officeart/2005/8/layout/hierarchy3"/>
    <dgm:cxn modelId="{886E434E-38C3-44AB-9310-E12549D8C20A}" type="presParOf" srcId="{05CC489D-648E-4EDF-A7DA-F7AAE9EBB28F}" destId="{98A6A37A-9701-4641-AFE0-EDCE68BAF84E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25D2A30-05C4-45AA-885E-E7BE4BED0925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DE6560-018C-4419-A52F-F2A6F9B97324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 err="1"/>
            <a:t>Barang</a:t>
          </a:r>
          <a:r>
            <a:rPr lang="en-US" dirty="0"/>
            <a:t> </a:t>
          </a:r>
          <a:r>
            <a:rPr lang="en-US" dirty="0" err="1"/>
            <a:t>hasil</a:t>
          </a:r>
          <a:r>
            <a:rPr lang="en-US" dirty="0"/>
            <a:t> </a:t>
          </a:r>
          <a:r>
            <a:rPr lang="en-US" dirty="0" err="1"/>
            <a:t>pertambangan</a:t>
          </a:r>
          <a:r>
            <a:rPr lang="en-US" dirty="0"/>
            <a:t> </a:t>
          </a:r>
          <a:r>
            <a:rPr lang="en-US" dirty="0" err="1"/>
            <a:t>atau</a:t>
          </a:r>
          <a:r>
            <a:rPr lang="en-US" dirty="0"/>
            <a:t> </a:t>
          </a:r>
          <a:r>
            <a:rPr lang="en-US" dirty="0" err="1"/>
            <a:t>hasil</a:t>
          </a:r>
          <a:r>
            <a:rPr lang="en-US" dirty="0"/>
            <a:t> </a:t>
          </a:r>
          <a:r>
            <a:rPr lang="en-US" dirty="0" err="1"/>
            <a:t>pengeboran</a:t>
          </a:r>
          <a:r>
            <a:rPr lang="en-US" dirty="0"/>
            <a:t> yang </a:t>
          </a:r>
          <a:r>
            <a:rPr lang="en-US" dirty="0" err="1"/>
            <a:t>diambil</a:t>
          </a:r>
          <a:r>
            <a:rPr lang="en-US" dirty="0"/>
            <a:t> </a:t>
          </a:r>
          <a:r>
            <a:rPr lang="en-US" dirty="0" err="1"/>
            <a:t>langsung</a:t>
          </a:r>
          <a:r>
            <a:rPr lang="en-US" dirty="0"/>
            <a:t> </a:t>
          </a:r>
          <a:r>
            <a:rPr lang="en-US" dirty="0" err="1"/>
            <a:t>dari</a:t>
          </a:r>
          <a:r>
            <a:rPr lang="en-US" dirty="0"/>
            <a:t> </a:t>
          </a:r>
          <a:r>
            <a:rPr lang="en-US" dirty="0" err="1"/>
            <a:t>sumbernya</a:t>
          </a:r>
          <a:r>
            <a:rPr lang="en-US" dirty="0"/>
            <a:t> (UU 42/2009)</a:t>
          </a:r>
        </a:p>
      </dgm:t>
    </dgm:pt>
    <dgm:pt modelId="{6CA6BD77-EAEF-4F46-8BDD-E22CEF89CFA5}" cxnId="{C8928FCF-90D6-433E-AAAC-D5F4D03573C5}" type="parTrans">
      <dgm:prSet/>
      <dgm:spPr/>
      <dgm:t>
        <a:bodyPr/>
        <a:lstStyle/>
        <a:p>
          <a:endParaRPr lang="en-US"/>
        </a:p>
      </dgm:t>
    </dgm:pt>
    <dgm:pt modelId="{FA93F72B-577C-40D5-B1D0-8D6292C0EE42}" cxnId="{C8928FCF-90D6-433E-AAAC-D5F4D03573C5}" type="sibTrans">
      <dgm:prSet/>
      <dgm:spPr/>
      <dgm:t>
        <a:bodyPr/>
        <a:lstStyle/>
        <a:p>
          <a:endParaRPr lang="en-US"/>
        </a:p>
      </dgm:t>
    </dgm:pt>
    <dgm:pt modelId="{953CC7E6-830C-49B9-8B83-F8AEF39236DA}">
      <dgm:prSet custT="1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en-US" sz="1600" dirty="0" err="1"/>
            <a:t>Minyak</a:t>
          </a:r>
          <a:r>
            <a:rPr lang="en-US" sz="1600" dirty="0"/>
            <a:t> </a:t>
          </a:r>
          <a:r>
            <a:rPr lang="en-US" sz="1600" dirty="0" err="1"/>
            <a:t>mentah</a:t>
          </a:r>
          <a:endParaRPr lang="en-US" sz="1600" dirty="0"/>
        </a:p>
      </dgm:t>
    </dgm:pt>
    <dgm:pt modelId="{EF4DD09C-515E-4DE9-8651-11A10695560F}" cxnId="{5EC50F3E-7E72-4891-99FB-EDB3AEE5D7A9}" type="parTrans">
      <dgm:prSet/>
      <dgm:spPr/>
      <dgm:t>
        <a:bodyPr/>
        <a:lstStyle/>
        <a:p>
          <a:endParaRPr lang="en-US"/>
        </a:p>
      </dgm:t>
    </dgm:pt>
    <dgm:pt modelId="{C938145A-BD1F-453F-91E5-D2EA0C94BFE9}" cxnId="{5EC50F3E-7E72-4891-99FB-EDB3AEE5D7A9}" type="sibTrans">
      <dgm:prSet/>
      <dgm:spPr/>
      <dgm:t>
        <a:bodyPr/>
        <a:lstStyle/>
        <a:p>
          <a:endParaRPr lang="en-US"/>
        </a:p>
      </dgm:t>
    </dgm:pt>
    <dgm:pt modelId="{8287EA24-EFDF-4EC5-A9E6-01406A37C64D}">
      <dgm:prSet custT="1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en-US" sz="1600" dirty="0"/>
            <a:t>Gas </a:t>
          </a:r>
          <a:r>
            <a:rPr lang="en-US" sz="1600" dirty="0" err="1"/>
            <a:t>bumi</a:t>
          </a:r>
          <a:r>
            <a:rPr lang="en-US" sz="1600" dirty="0"/>
            <a:t> </a:t>
          </a:r>
          <a:r>
            <a:rPr lang="en-US" sz="1600" dirty="0" err="1"/>
            <a:t>tidak</a:t>
          </a:r>
          <a:r>
            <a:rPr lang="en-US" sz="1600" dirty="0"/>
            <a:t> </a:t>
          </a:r>
          <a:r>
            <a:rPr lang="en-US" sz="1600" dirty="0" err="1"/>
            <a:t>termasuk</a:t>
          </a:r>
          <a:r>
            <a:rPr lang="en-US" sz="1600" dirty="0"/>
            <a:t> gas </a:t>
          </a:r>
          <a:r>
            <a:rPr lang="en-US" sz="1600" dirty="0" err="1"/>
            <a:t>bumi</a:t>
          </a:r>
          <a:r>
            <a:rPr lang="en-US" sz="1600" dirty="0"/>
            <a:t> </a:t>
          </a:r>
          <a:r>
            <a:rPr lang="en-US" sz="1600" dirty="0" err="1"/>
            <a:t>seperti</a:t>
          </a:r>
          <a:r>
            <a:rPr lang="en-US" sz="1600" dirty="0"/>
            <a:t> </a:t>
          </a:r>
          <a:r>
            <a:rPr lang="en-US" sz="1600" dirty="0" err="1"/>
            <a:t>elpiji</a:t>
          </a:r>
          <a:r>
            <a:rPr lang="en-US" sz="1600" dirty="0"/>
            <a:t> yang </a:t>
          </a:r>
          <a:r>
            <a:rPr lang="en-US" sz="1600" dirty="0" err="1"/>
            <a:t>siap</a:t>
          </a:r>
          <a:r>
            <a:rPr lang="en-US" sz="1600" dirty="0"/>
            <a:t> </a:t>
          </a:r>
          <a:r>
            <a:rPr lang="en-US" sz="1600" dirty="0" err="1"/>
            <a:t>dikonsumsi</a:t>
          </a:r>
          <a:r>
            <a:rPr lang="en-US" sz="1600" dirty="0"/>
            <a:t> </a:t>
          </a:r>
          <a:r>
            <a:rPr lang="en-US" sz="1600" dirty="0" err="1"/>
            <a:t>masyarakat</a:t>
          </a:r>
          <a:endParaRPr lang="en-US" sz="1600" dirty="0"/>
        </a:p>
      </dgm:t>
    </dgm:pt>
    <dgm:pt modelId="{0B15427D-FCFB-42A0-A6C5-4632D64E2CBD}" cxnId="{C3CA2D97-FF50-4C9C-BCF3-0F68F78185CD}" type="parTrans">
      <dgm:prSet/>
      <dgm:spPr/>
      <dgm:t>
        <a:bodyPr/>
        <a:lstStyle/>
        <a:p>
          <a:endParaRPr lang="en-US"/>
        </a:p>
      </dgm:t>
    </dgm:pt>
    <dgm:pt modelId="{2D5D10DA-3AFB-4B3A-B7A1-9E30F2834E7D}" cxnId="{C3CA2D97-FF50-4C9C-BCF3-0F68F78185CD}" type="sibTrans">
      <dgm:prSet/>
      <dgm:spPr/>
      <dgm:t>
        <a:bodyPr/>
        <a:lstStyle/>
        <a:p>
          <a:endParaRPr lang="en-US"/>
        </a:p>
      </dgm:t>
    </dgm:pt>
    <dgm:pt modelId="{F5AB1C6D-7E08-4A8C-B6AB-5B7BDC9A6E34}">
      <dgm:prSet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en-US" sz="1600" dirty="0" err="1"/>
            <a:t>Asbes</a:t>
          </a:r>
          <a:r>
            <a:rPr lang="en-US" sz="1600" dirty="0"/>
            <a:t>, </a:t>
          </a:r>
          <a:r>
            <a:rPr lang="en-US" sz="1600" dirty="0" err="1"/>
            <a:t>batu</a:t>
          </a:r>
          <a:r>
            <a:rPr lang="en-US" sz="1600" dirty="0"/>
            <a:t> </a:t>
          </a:r>
          <a:r>
            <a:rPr lang="en-US" sz="1600" dirty="0" err="1"/>
            <a:t>tulis</a:t>
          </a:r>
          <a:r>
            <a:rPr lang="en-US" sz="1600" dirty="0"/>
            <a:t>….</a:t>
          </a:r>
          <a:r>
            <a:rPr lang="en-US" sz="1600" dirty="0" err="1"/>
            <a:t>Pasir</a:t>
          </a:r>
          <a:r>
            <a:rPr lang="en-US" sz="1600" dirty="0"/>
            <a:t> </a:t>
          </a:r>
          <a:r>
            <a:rPr lang="en-US" sz="1600" dirty="0" err="1"/>
            <a:t>dan</a:t>
          </a:r>
          <a:r>
            <a:rPr lang="en-US" sz="1600" dirty="0"/>
            <a:t> </a:t>
          </a:r>
          <a:r>
            <a:rPr lang="en-US" sz="1600" dirty="0" err="1"/>
            <a:t>kerikil</a:t>
          </a:r>
          <a:r>
            <a:rPr lang="en-US" sz="1600" dirty="0"/>
            <a:t> </a:t>
          </a:r>
          <a:r>
            <a:rPr lang="en-US" sz="1600" dirty="0" err="1"/>
            <a:t>dst</a:t>
          </a:r>
          <a:endParaRPr lang="en-US" sz="1600" dirty="0"/>
        </a:p>
      </dgm:t>
    </dgm:pt>
    <dgm:pt modelId="{10DCBBD4-CA75-423A-8241-0C23B84DDFCE}" cxnId="{392A2F1F-22AD-4654-A099-F88D0A04222F}" type="parTrans">
      <dgm:prSet/>
      <dgm:spPr/>
      <dgm:t>
        <a:bodyPr/>
        <a:lstStyle/>
        <a:p>
          <a:endParaRPr lang="en-US"/>
        </a:p>
      </dgm:t>
    </dgm:pt>
    <dgm:pt modelId="{B90F02B4-98FD-40B6-9604-51EB351C4BD0}" cxnId="{392A2F1F-22AD-4654-A099-F88D0A04222F}" type="sibTrans">
      <dgm:prSet/>
      <dgm:spPr/>
      <dgm:t>
        <a:bodyPr/>
        <a:lstStyle/>
        <a:p>
          <a:endParaRPr lang="en-US"/>
        </a:p>
      </dgm:t>
    </dgm:pt>
    <dgm:pt modelId="{00E5B04E-0547-4923-A3D3-FC7F63C72A89}">
      <dgm:prSet custT="1"/>
      <dgm:spPr>
        <a:solidFill>
          <a:srgbClr val="7030A0">
            <a:alpha val="90000"/>
          </a:srgbClr>
        </a:solidFill>
      </dgm:spPr>
      <dgm:t>
        <a:bodyPr/>
        <a:lstStyle/>
        <a:p>
          <a:r>
            <a:rPr lang="en-US" sz="1600" dirty="0" err="1">
              <a:solidFill>
                <a:schemeClr val="bg1"/>
              </a:solidFill>
            </a:rPr>
            <a:t>Batu</a:t>
          </a:r>
          <a:r>
            <a:rPr lang="en-US" sz="1600" dirty="0">
              <a:solidFill>
                <a:schemeClr val="bg1"/>
              </a:solidFill>
            </a:rPr>
            <a:t> </a:t>
          </a:r>
          <a:r>
            <a:rPr lang="en-US" sz="1600" dirty="0" err="1">
              <a:solidFill>
                <a:schemeClr val="bg1"/>
              </a:solidFill>
            </a:rPr>
            <a:t>bara</a:t>
          </a:r>
          <a:r>
            <a:rPr lang="en-US" sz="1600" dirty="0">
              <a:solidFill>
                <a:schemeClr val="bg1"/>
              </a:solidFill>
            </a:rPr>
            <a:t> </a:t>
          </a:r>
          <a:r>
            <a:rPr lang="en-US" sz="1600" dirty="0" err="1">
              <a:solidFill>
                <a:schemeClr val="bg1"/>
              </a:solidFill>
            </a:rPr>
            <a:t>sebelum</a:t>
          </a:r>
          <a:r>
            <a:rPr lang="en-US" sz="1600" dirty="0">
              <a:solidFill>
                <a:schemeClr val="bg1"/>
              </a:solidFill>
            </a:rPr>
            <a:t> </a:t>
          </a:r>
          <a:r>
            <a:rPr lang="en-US" sz="1600" dirty="0" err="1">
              <a:solidFill>
                <a:schemeClr val="bg1"/>
              </a:solidFill>
            </a:rPr>
            <a:t>diproses</a:t>
          </a:r>
          <a:r>
            <a:rPr lang="en-US" sz="1600" dirty="0">
              <a:solidFill>
                <a:schemeClr val="bg1"/>
              </a:solidFill>
            </a:rPr>
            <a:t> </a:t>
          </a:r>
          <a:r>
            <a:rPr lang="en-US" sz="1600" dirty="0" err="1">
              <a:solidFill>
                <a:schemeClr val="bg1"/>
              </a:solidFill>
            </a:rPr>
            <a:t>menjadi</a:t>
          </a:r>
          <a:r>
            <a:rPr lang="en-US" sz="1600" dirty="0">
              <a:solidFill>
                <a:schemeClr val="bg1"/>
              </a:solidFill>
            </a:rPr>
            <a:t> </a:t>
          </a:r>
          <a:r>
            <a:rPr lang="en-US" sz="1600" dirty="0" err="1">
              <a:solidFill>
                <a:schemeClr val="bg1"/>
              </a:solidFill>
            </a:rPr>
            <a:t>briket</a:t>
          </a:r>
          <a:r>
            <a:rPr lang="en-US" sz="1600" dirty="0">
              <a:solidFill>
                <a:schemeClr val="bg1"/>
              </a:solidFill>
            </a:rPr>
            <a:t> </a:t>
          </a:r>
          <a:r>
            <a:rPr lang="en-US" sz="1600" dirty="0" err="1">
              <a:solidFill>
                <a:schemeClr val="bg1"/>
              </a:solidFill>
            </a:rPr>
            <a:t>batu</a:t>
          </a:r>
          <a:r>
            <a:rPr lang="en-US" sz="1600" dirty="0">
              <a:solidFill>
                <a:schemeClr val="bg1"/>
              </a:solidFill>
            </a:rPr>
            <a:t> </a:t>
          </a:r>
          <a:r>
            <a:rPr lang="en-US" sz="1600" dirty="0" err="1">
              <a:solidFill>
                <a:schemeClr val="bg1"/>
              </a:solidFill>
            </a:rPr>
            <a:t>bara</a:t>
          </a:r>
          <a:r>
            <a:rPr lang="en-US" sz="1600" dirty="0">
              <a:solidFill>
                <a:schemeClr val="bg1"/>
              </a:solidFill>
            </a:rPr>
            <a:t> </a:t>
          </a:r>
        </a:p>
      </dgm:t>
    </dgm:pt>
    <dgm:pt modelId="{00D6B09A-4250-462D-96B3-4BF717ECD4D8}" cxnId="{D2EC1BA4-B4DB-4725-8D50-E6674F09F27E}" type="parTrans">
      <dgm:prSet/>
      <dgm:spPr/>
      <dgm:t>
        <a:bodyPr/>
        <a:lstStyle/>
        <a:p>
          <a:endParaRPr lang="en-US"/>
        </a:p>
      </dgm:t>
    </dgm:pt>
    <dgm:pt modelId="{8FC2D3AB-3229-4425-8419-48E4FDD4B791}" cxnId="{D2EC1BA4-B4DB-4725-8D50-E6674F09F27E}" type="sibTrans">
      <dgm:prSet/>
      <dgm:spPr/>
      <dgm:t>
        <a:bodyPr/>
        <a:lstStyle/>
        <a:p>
          <a:endParaRPr lang="en-US"/>
        </a:p>
      </dgm:t>
    </dgm:pt>
    <dgm:pt modelId="{0A9C3755-3E3E-4C1F-8437-E1D8B38E4317}">
      <dgm:prSet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1600" dirty="0" err="1"/>
            <a:t>Panas</a:t>
          </a:r>
          <a:r>
            <a:rPr lang="en-US" sz="1600" dirty="0"/>
            <a:t> </a:t>
          </a:r>
          <a:r>
            <a:rPr lang="en-US" sz="1600" dirty="0" err="1"/>
            <a:t>Bumi</a:t>
          </a:r>
          <a:endParaRPr lang="en-US" sz="1600" dirty="0"/>
        </a:p>
      </dgm:t>
    </dgm:pt>
    <dgm:pt modelId="{9AF190DD-EF34-4FF7-954B-3F07584EA0A0}" cxnId="{67E1C5AE-0D4C-45B1-8B71-B484976ACECE}" type="parTrans">
      <dgm:prSet/>
      <dgm:spPr/>
      <dgm:t>
        <a:bodyPr/>
        <a:lstStyle/>
        <a:p>
          <a:endParaRPr lang="en-US"/>
        </a:p>
      </dgm:t>
    </dgm:pt>
    <dgm:pt modelId="{E5C7E805-689E-4926-AB6F-E6EB0290FA9C}" cxnId="{67E1C5AE-0D4C-45B1-8B71-B484976ACECE}" type="sibTrans">
      <dgm:prSet/>
      <dgm:spPr/>
      <dgm:t>
        <a:bodyPr/>
        <a:lstStyle/>
        <a:p>
          <a:endParaRPr lang="en-US"/>
        </a:p>
      </dgm:t>
    </dgm:pt>
    <dgm:pt modelId="{28DD07BC-9E5A-4CD2-B2C9-291562A82655}">
      <dgm:prSet custT="1"/>
      <dgm:spPr>
        <a:solidFill>
          <a:srgbClr val="FF0000">
            <a:alpha val="90000"/>
          </a:srgbClr>
        </a:solidFill>
      </dgm:spPr>
      <dgm:t>
        <a:bodyPr/>
        <a:lstStyle/>
        <a:p>
          <a:r>
            <a:rPr lang="en-US" sz="1600" dirty="0" err="1"/>
            <a:t>bijih</a:t>
          </a:r>
          <a:r>
            <a:rPr lang="en-US" sz="1600" dirty="0"/>
            <a:t> </a:t>
          </a:r>
          <a:r>
            <a:rPr lang="en-US" sz="1600" dirty="0" err="1"/>
            <a:t>besi</a:t>
          </a:r>
          <a:r>
            <a:rPr lang="en-US" sz="1600" dirty="0"/>
            <a:t>, </a:t>
          </a:r>
          <a:r>
            <a:rPr lang="en-US" sz="1600" dirty="0" err="1"/>
            <a:t>bijih</a:t>
          </a:r>
          <a:r>
            <a:rPr lang="en-US" sz="1600" dirty="0"/>
            <a:t> </a:t>
          </a:r>
          <a:r>
            <a:rPr lang="en-US" sz="1600" dirty="0" err="1"/>
            <a:t>timah</a:t>
          </a:r>
          <a:r>
            <a:rPr lang="en-US" sz="1600" dirty="0"/>
            <a:t>, </a:t>
          </a:r>
          <a:r>
            <a:rPr lang="en-US" sz="1600" dirty="0" err="1"/>
            <a:t>bijih</a:t>
          </a:r>
          <a:r>
            <a:rPr lang="en-US" sz="1600" dirty="0"/>
            <a:t> </a:t>
          </a:r>
          <a:r>
            <a:rPr lang="en-US" sz="1600" dirty="0" err="1"/>
            <a:t>emas</a:t>
          </a:r>
          <a:r>
            <a:rPr lang="en-US" sz="1600" dirty="0"/>
            <a:t>, </a:t>
          </a:r>
          <a:r>
            <a:rPr lang="en-US" sz="1600" dirty="0" err="1"/>
            <a:t>bijih</a:t>
          </a:r>
          <a:r>
            <a:rPr lang="en-US" sz="1600" dirty="0"/>
            <a:t> </a:t>
          </a:r>
          <a:r>
            <a:rPr lang="en-US" sz="1600" dirty="0" err="1"/>
            <a:t>tembaga</a:t>
          </a:r>
          <a:r>
            <a:rPr lang="en-US" sz="1600" dirty="0"/>
            <a:t>, </a:t>
          </a:r>
          <a:r>
            <a:rPr lang="en-US" sz="1600" dirty="0" err="1"/>
            <a:t>bijih</a:t>
          </a:r>
          <a:r>
            <a:rPr lang="en-US" sz="1600" dirty="0"/>
            <a:t> </a:t>
          </a:r>
          <a:r>
            <a:rPr lang="en-US" sz="1600" dirty="0" err="1"/>
            <a:t>nikel</a:t>
          </a:r>
          <a:r>
            <a:rPr lang="en-US" sz="1600" dirty="0"/>
            <a:t>, </a:t>
          </a:r>
          <a:r>
            <a:rPr lang="en-US" sz="1600" dirty="0" err="1"/>
            <a:t>bijih</a:t>
          </a:r>
          <a:r>
            <a:rPr lang="en-US" sz="1600" dirty="0"/>
            <a:t> </a:t>
          </a:r>
          <a:r>
            <a:rPr lang="en-US" sz="1600" dirty="0" err="1"/>
            <a:t>perak</a:t>
          </a:r>
          <a:r>
            <a:rPr lang="en-US" sz="1600" dirty="0"/>
            <a:t> </a:t>
          </a:r>
          <a:r>
            <a:rPr lang="en-US" sz="1600" dirty="0" err="1"/>
            <a:t>serta</a:t>
          </a:r>
          <a:r>
            <a:rPr lang="en-US" sz="1600" dirty="0"/>
            <a:t> </a:t>
          </a:r>
          <a:r>
            <a:rPr lang="en-US" sz="1600" dirty="0" err="1"/>
            <a:t>bijih</a:t>
          </a:r>
          <a:r>
            <a:rPr lang="en-US" sz="1600" dirty="0"/>
            <a:t> </a:t>
          </a:r>
          <a:r>
            <a:rPr lang="en-US" sz="1600" dirty="0" err="1"/>
            <a:t>bauksit</a:t>
          </a:r>
          <a:r>
            <a:rPr lang="en-US" sz="1600" dirty="0"/>
            <a:t>.</a:t>
          </a:r>
        </a:p>
      </dgm:t>
    </dgm:pt>
    <dgm:pt modelId="{94266F11-B484-4677-882E-79962C68A46E}" cxnId="{C770B7F3-D6E1-4F69-B20F-CD9C0F02A698}" type="parTrans">
      <dgm:prSet/>
      <dgm:spPr/>
      <dgm:t>
        <a:bodyPr/>
        <a:lstStyle/>
        <a:p>
          <a:endParaRPr lang="en-US"/>
        </a:p>
      </dgm:t>
    </dgm:pt>
    <dgm:pt modelId="{A3F6CA28-8252-464F-8FAB-3105AF9E4422}" cxnId="{C770B7F3-D6E1-4F69-B20F-CD9C0F02A698}" type="sibTrans">
      <dgm:prSet/>
      <dgm:spPr/>
      <dgm:t>
        <a:bodyPr/>
        <a:lstStyle/>
        <a:p>
          <a:endParaRPr lang="en-US"/>
        </a:p>
      </dgm:t>
    </dgm:pt>
    <dgm:pt modelId="{822DC023-110B-4326-BA51-A256111E41F3}" type="pres">
      <dgm:prSet presAssocID="{225D2A30-05C4-45AA-885E-E7BE4BED092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9A52179-DED4-4B8B-935A-597F12F309AB}" type="pres">
      <dgm:prSet presAssocID="{E3DE6560-018C-4419-A52F-F2A6F9B97324}" presName="root" presStyleCnt="0"/>
      <dgm:spPr/>
    </dgm:pt>
    <dgm:pt modelId="{3647EEBE-591C-49A4-8128-ADFB6FCF05A5}" type="pres">
      <dgm:prSet presAssocID="{E3DE6560-018C-4419-A52F-F2A6F9B97324}" presName="rootComposite" presStyleCnt="0"/>
      <dgm:spPr/>
    </dgm:pt>
    <dgm:pt modelId="{1E8349F4-722F-4878-972F-E78A78BFA436}" type="pres">
      <dgm:prSet presAssocID="{E3DE6560-018C-4419-A52F-F2A6F9B97324}" presName="rootText" presStyleLbl="node1" presStyleIdx="0" presStyleCnt="1" custScaleX="473848" custScaleY="186144"/>
      <dgm:spPr/>
    </dgm:pt>
    <dgm:pt modelId="{049F1AB0-9591-450E-B027-7C235A882EB3}" type="pres">
      <dgm:prSet presAssocID="{E3DE6560-018C-4419-A52F-F2A6F9B97324}" presName="rootConnector" presStyleLbl="node1" presStyleIdx="0" presStyleCnt="1"/>
      <dgm:spPr/>
    </dgm:pt>
    <dgm:pt modelId="{05CC489D-648E-4EDF-A7DA-F7AAE9EBB28F}" type="pres">
      <dgm:prSet presAssocID="{E3DE6560-018C-4419-A52F-F2A6F9B97324}" presName="childShape" presStyleCnt="0"/>
      <dgm:spPr/>
    </dgm:pt>
    <dgm:pt modelId="{DE993039-DA51-4BA9-BE60-483B43245826}" type="pres">
      <dgm:prSet presAssocID="{EF4DD09C-515E-4DE9-8651-11A10695560F}" presName="Name13" presStyleLbl="parChTrans1D2" presStyleIdx="0" presStyleCnt="6"/>
      <dgm:spPr/>
    </dgm:pt>
    <dgm:pt modelId="{1F5BCDD4-6C46-41E4-8E40-DD24416E7A45}" type="pres">
      <dgm:prSet presAssocID="{953CC7E6-830C-49B9-8B83-F8AEF39236DA}" presName="childText" presStyleLbl="bgAcc1" presStyleIdx="0" presStyleCnt="6" custScaleX="466092">
        <dgm:presLayoutVars>
          <dgm:bulletEnabled val="1"/>
        </dgm:presLayoutVars>
      </dgm:prSet>
      <dgm:spPr/>
    </dgm:pt>
    <dgm:pt modelId="{2A22D381-5DE6-4D5E-A723-6F41D058DED6}" type="pres">
      <dgm:prSet presAssocID="{0B15427D-FCFB-42A0-A6C5-4632D64E2CBD}" presName="Name13" presStyleLbl="parChTrans1D2" presStyleIdx="1" presStyleCnt="6"/>
      <dgm:spPr/>
    </dgm:pt>
    <dgm:pt modelId="{598FC38F-466A-49DA-8BA9-E5DC8FE9447F}" type="pres">
      <dgm:prSet presAssocID="{8287EA24-EFDF-4EC5-A9E6-01406A37C64D}" presName="childText" presStyleLbl="bgAcc1" presStyleIdx="1" presStyleCnt="6" custScaleX="464986">
        <dgm:presLayoutVars>
          <dgm:bulletEnabled val="1"/>
        </dgm:presLayoutVars>
      </dgm:prSet>
      <dgm:spPr/>
    </dgm:pt>
    <dgm:pt modelId="{72D2383F-3159-4E4B-8C43-12BB9247AA7B}" type="pres">
      <dgm:prSet presAssocID="{9AF190DD-EF34-4FF7-954B-3F07584EA0A0}" presName="Name13" presStyleLbl="parChTrans1D2" presStyleIdx="2" presStyleCnt="6"/>
      <dgm:spPr/>
    </dgm:pt>
    <dgm:pt modelId="{64031417-8E69-4500-996A-6B1732656E19}" type="pres">
      <dgm:prSet presAssocID="{0A9C3755-3E3E-4C1F-8437-E1D8B38E4317}" presName="childText" presStyleLbl="bgAcc1" presStyleIdx="2" presStyleCnt="6" custScaleX="448872">
        <dgm:presLayoutVars>
          <dgm:bulletEnabled val="1"/>
        </dgm:presLayoutVars>
      </dgm:prSet>
      <dgm:spPr/>
    </dgm:pt>
    <dgm:pt modelId="{A9DA2991-7716-485B-A9B0-A3835C41D3D2}" type="pres">
      <dgm:prSet presAssocID="{10DCBBD4-CA75-423A-8241-0C23B84DDFCE}" presName="Name13" presStyleLbl="parChTrans1D2" presStyleIdx="3" presStyleCnt="6"/>
      <dgm:spPr/>
    </dgm:pt>
    <dgm:pt modelId="{11DBC0D8-B1FF-4E41-839E-818388866949}" type="pres">
      <dgm:prSet presAssocID="{F5AB1C6D-7E08-4A8C-B6AB-5B7BDC9A6E34}" presName="childText" presStyleLbl="bgAcc1" presStyleIdx="3" presStyleCnt="6" custScaleX="465665">
        <dgm:presLayoutVars>
          <dgm:bulletEnabled val="1"/>
        </dgm:presLayoutVars>
      </dgm:prSet>
      <dgm:spPr/>
    </dgm:pt>
    <dgm:pt modelId="{477C509B-6CDD-4BF8-98C0-ABBCD9AD1FBF}" type="pres">
      <dgm:prSet presAssocID="{00D6B09A-4250-462D-96B3-4BF717ECD4D8}" presName="Name13" presStyleLbl="parChTrans1D2" presStyleIdx="4" presStyleCnt="6"/>
      <dgm:spPr/>
    </dgm:pt>
    <dgm:pt modelId="{98A6A37A-9701-4641-AFE0-EDCE68BAF84E}" type="pres">
      <dgm:prSet presAssocID="{00E5B04E-0547-4923-A3D3-FC7F63C72A89}" presName="childText" presStyleLbl="bgAcc1" presStyleIdx="4" presStyleCnt="6" custScaleX="467100">
        <dgm:presLayoutVars>
          <dgm:bulletEnabled val="1"/>
        </dgm:presLayoutVars>
      </dgm:prSet>
      <dgm:spPr/>
    </dgm:pt>
    <dgm:pt modelId="{137DCDBD-EFE8-4C1A-B75B-C74DCD24B2B9}" type="pres">
      <dgm:prSet presAssocID="{94266F11-B484-4677-882E-79962C68A46E}" presName="Name13" presStyleLbl="parChTrans1D2" presStyleIdx="5" presStyleCnt="6"/>
      <dgm:spPr/>
    </dgm:pt>
    <dgm:pt modelId="{AE4CDED9-1FA1-4273-8D49-AFEF6F5E9682}" type="pres">
      <dgm:prSet presAssocID="{28DD07BC-9E5A-4CD2-B2C9-291562A82655}" presName="childText" presStyleLbl="bgAcc1" presStyleIdx="5" presStyleCnt="6" custScaleX="481270">
        <dgm:presLayoutVars>
          <dgm:bulletEnabled val="1"/>
        </dgm:presLayoutVars>
      </dgm:prSet>
      <dgm:spPr/>
    </dgm:pt>
  </dgm:ptLst>
  <dgm:cxnLst>
    <dgm:cxn modelId="{C37E4F09-C754-4717-9458-CE2387872B04}" type="presOf" srcId="{225D2A30-05C4-45AA-885E-E7BE4BED0925}" destId="{822DC023-110B-4326-BA51-A256111E41F3}" srcOrd="0" destOrd="0" presId="urn:microsoft.com/office/officeart/2005/8/layout/hierarchy3"/>
    <dgm:cxn modelId="{392A2F1F-22AD-4654-A099-F88D0A04222F}" srcId="{E3DE6560-018C-4419-A52F-F2A6F9B97324}" destId="{F5AB1C6D-7E08-4A8C-B6AB-5B7BDC9A6E34}" srcOrd="3" destOrd="0" parTransId="{10DCBBD4-CA75-423A-8241-0C23B84DDFCE}" sibTransId="{B90F02B4-98FD-40B6-9604-51EB351C4BD0}"/>
    <dgm:cxn modelId="{DB390824-2852-4B5C-A7B2-5C5E2F0D8A17}" type="presOf" srcId="{EF4DD09C-515E-4DE9-8651-11A10695560F}" destId="{DE993039-DA51-4BA9-BE60-483B43245826}" srcOrd="0" destOrd="0" presId="urn:microsoft.com/office/officeart/2005/8/layout/hierarchy3"/>
    <dgm:cxn modelId="{3A47EA32-AA86-4335-A541-62C6ABB82413}" type="presOf" srcId="{94266F11-B484-4677-882E-79962C68A46E}" destId="{137DCDBD-EFE8-4C1A-B75B-C74DCD24B2B9}" srcOrd="0" destOrd="0" presId="urn:microsoft.com/office/officeart/2005/8/layout/hierarchy3"/>
    <dgm:cxn modelId="{68FD9334-B75B-4215-98AD-6E53999AA47D}" type="presOf" srcId="{00D6B09A-4250-462D-96B3-4BF717ECD4D8}" destId="{477C509B-6CDD-4BF8-98C0-ABBCD9AD1FBF}" srcOrd="0" destOrd="0" presId="urn:microsoft.com/office/officeart/2005/8/layout/hierarchy3"/>
    <dgm:cxn modelId="{596AD034-DE0E-4D84-A818-2AC048064556}" type="presOf" srcId="{8287EA24-EFDF-4EC5-A9E6-01406A37C64D}" destId="{598FC38F-466A-49DA-8BA9-E5DC8FE9447F}" srcOrd="0" destOrd="0" presId="urn:microsoft.com/office/officeart/2005/8/layout/hierarchy3"/>
    <dgm:cxn modelId="{F223EC37-9965-4922-9905-3886FA3535D1}" type="presOf" srcId="{953CC7E6-830C-49B9-8B83-F8AEF39236DA}" destId="{1F5BCDD4-6C46-41E4-8E40-DD24416E7A45}" srcOrd="0" destOrd="0" presId="urn:microsoft.com/office/officeart/2005/8/layout/hierarchy3"/>
    <dgm:cxn modelId="{5EC50F3E-7E72-4891-99FB-EDB3AEE5D7A9}" srcId="{E3DE6560-018C-4419-A52F-F2A6F9B97324}" destId="{953CC7E6-830C-49B9-8B83-F8AEF39236DA}" srcOrd="0" destOrd="0" parTransId="{EF4DD09C-515E-4DE9-8651-11A10695560F}" sibTransId="{C938145A-BD1F-453F-91E5-D2EA0C94BFE9}"/>
    <dgm:cxn modelId="{725FB85F-3374-4163-A942-5320B4DD4F1E}" type="presOf" srcId="{10DCBBD4-CA75-423A-8241-0C23B84DDFCE}" destId="{A9DA2991-7716-485B-A9B0-A3835C41D3D2}" srcOrd="0" destOrd="0" presId="urn:microsoft.com/office/officeart/2005/8/layout/hierarchy3"/>
    <dgm:cxn modelId="{F333816B-9590-4274-9008-A22820CE8A8C}" type="presOf" srcId="{00E5B04E-0547-4923-A3D3-FC7F63C72A89}" destId="{98A6A37A-9701-4641-AFE0-EDCE68BAF84E}" srcOrd="0" destOrd="0" presId="urn:microsoft.com/office/officeart/2005/8/layout/hierarchy3"/>
    <dgm:cxn modelId="{4AD93857-E4DA-403C-83C8-6E636CD94D76}" type="presOf" srcId="{F5AB1C6D-7E08-4A8C-B6AB-5B7BDC9A6E34}" destId="{11DBC0D8-B1FF-4E41-839E-818388866949}" srcOrd="0" destOrd="0" presId="urn:microsoft.com/office/officeart/2005/8/layout/hierarchy3"/>
    <dgm:cxn modelId="{4022995A-E101-48C7-8CCD-483A9F9CE565}" type="presOf" srcId="{28DD07BC-9E5A-4CD2-B2C9-291562A82655}" destId="{AE4CDED9-1FA1-4273-8D49-AFEF6F5E9682}" srcOrd="0" destOrd="0" presId="urn:microsoft.com/office/officeart/2005/8/layout/hierarchy3"/>
    <dgm:cxn modelId="{E9C78493-95AC-4CAD-9967-E7C94230ADB1}" type="presOf" srcId="{0B15427D-FCFB-42A0-A6C5-4632D64E2CBD}" destId="{2A22D381-5DE6-4D5E-A723-6F41D058DED6}" srcOrd="0" destOrd="0" presId="urn:microsoft.com/office/officeart/2005/8/layout/hierarchy3"/>
    <dgm:cxn modelId="{C3CA2D97-FF50-4C9C-BCF3-0F68F78185CD}" srcId="{E3DE6560-018C-4419-A52F-F2A6F9B97324}" destId="{8287EA24-EFDF-4EC5-A9E6-01406A37C64D}" srcOrd="1" destOrd="0" parTransId="{0B15427D-FCFB-42A0-A6C5-4632D64E2CBD}" sibTransId="{2D5D10DA-3AFB-4B3A-B7A1-9E30F2834E7D}"/>
    <dgm:cxn modelId="{D2EC1BA4-B4DB-4725-8D50-E6674F09F27E}" srcId="{E3DE6560-018C-4419-A52F-F2A6F9B97324}" destId="{00E5B04E-0547-4923-A3D3-FC7F63C72A89}" srcOrd="4" destOrd="0" parTransId="{00D6B09A-4250-462D-96B3-4BF717ECD4D8}" sibTransId="{8FC2D3AB-3229-4425-8419-48E4FDD4B791}"/>
    <dgm:cxn modelId="{67E1C5AE-0D4C-45B1-8B71-B484976ACECE}" srcId="{E3DE6560-018C-4419-A52F-F2A6F9B97324}" destId="{0A9C3755-3E3E-4C1F-8437-E1D8B38E4317}" srcOrd="2" destOrd="0" parTransId="{9AF190DD-EF34-4FF7-954B-3F07584EA0A0}" sibTransId="{E5C7E805-689E-4926-AB6F-E6EB0290FA9C}"/>
    <dgm:cxn modelId="{4BFCAFC2-9690-420C-B285-9B10E74EF1B4}" type="presOf" srcId="{0A9C3755-3E3E-4C1F-8437-E1D8B38E4317}" destId="{64031417-8E69-4500-996A-6B1732656E19}" srcOrd="0" destOrd="0" presId="urn:microsoft.com/office/officeart/2005/8/layout/hierarchy3"/>
    <dgm:cxn modelId="{C8928FCF-90D6-433E-AAAC-D5F4D03573C5}" srcId="{225D2A30-05C4-45AA-885E-E7BE4BED0925}" destId="{E3DE6560-018C-4419-A52F-F2A6F9B97324}" srcOrd="0" destOrd="0" parTransId="{6CA6BD77-EAEF-4F46-8BDD-E22CEF89CFA5}" sibTransId="{FA93F72B-577C-40D5-B1D0-8D6292C0EE42}"/>
    <dgm:cxn modelId="{92F789D6-9EE0-4B02-8D22-91201D67A89F}" type="presOf" srcId="{E3DE6560-018C-4419-A52F-F2A6F9B97324}" destId="{1E8349F4-722F-4878-972F-E78A78BFA436}" srcOrd="0" destOrd="0" presId="urn:microsoft.com/office/officeart/2005/8/layout/hierarchy3"/>
    <dgm:cxn modelId="{CD43BFE2-7F90-46DF-B720-ABB51E392A2A}" type="presOf" srcId="{E3DE6560-018C-4419-A52F-F2A6F9B97324}" destId="{049F1AB0-9591-450E-B027-7C235A882EB3}" srcOrd="1" destOrd="0" presId="urn:microsoft.com/office/officeart/2005/8/layout/hierarchy3"/>
    <dgm:cxn modelId="{C770B7F3-D6E1-4F69-B20F-CD9C0F02A698}" srcId="{E3DE6560-018C-4419-A52F-F2A6F9B97324}" destId="{28DD07BC-9E5A-4CD2-B2C9-291562A82655}" srcOrd="5" destOrd="0" parTransId="{94266F11-B484-4677-882E-79962C68A46E}" sibTransId="{A3F6CA28-8252-464F-8FAB-3105AF9E4422}"/>
    <dgm:cxn modelId="{0968E2FC-C286-4EF5-B633-528A325F771A}" type="presOf" srcId="{9AF190DD-EF34-4FF7-954B-3F07584EA0A0}" destId="{72D2383F-3159-4E4B-8C43-12BB9247AA7B}" srcOrd="0" destOrd="0" presId="urn:microsoft.com/office/officeart/2005/8/layout/hierarchy3"/>
    <dgm:cxn modelId="{580ADCCB-0300-4D02-9D65-FC39B47D37BB}" type="presParOf" srcId="{822DC023-110B-4326-BA51-A256111E41F3}" destId="{B9A52179-DED4-4B8B-935A-597F12F309AB}" srcOrd="0" destOrd="0" presId="urn:microsoft.com/office/officeart/2005/8/layout/hierarchy3"/>
    <dgm:cxn modelId="{19467B8F-ACDC-49E0-85C9-EE8658630DC1}" type="presParOf" srcId="{B9A52179-DED4-4B8B-935A-597F12F309AB}" destId="{3647EEBE-591C-49A4-8128-ADFB6FCF05A5}" srcOrd="0" destOrd="0" presId="urn:microsoft.com/office/officeart/2005/8/layout/hierarchy3"/>
    <dgm:cxn modelId="{67CB0EFC-9812-4989-96FC-8BE20D9A7FC0}" type="presParOf" srcId="{3647EEBE-591C-49A4-8128-ADFB6FCF05A5}" destId="{1E8349F4-722F-4878-972F-E78A78BFA436}" srcOrd="0" destOrd="0" presId="urn:microsoft.com/office/officeart/2005/8/layout/hierarchy3"/>
    <dgm:cxn modelId="{3B46DF18-BFCF-47F3-80E5-656E6E27C197}" type="presParOf" srcId="{3647EEBE-591C-49A4-8128-ADFB6FCF05A5}" destId="{049F1AB0-9591-450E-B027-7C235A882EB3}" srcOrd="1" destOrd="0" presId="urn:microsoft.com/office/officeart/2005/8/layout/hierarchy3"/>
    <dgm:cxn modelId="{90A654AC-03AC-4BEA-8280-906F466822AB}" type="presParOf" srcId="{B9A52179-DED4-4B8B-935A-597F12F309AB}" destId="{05CC489D-648E-4EDF-A7DA-F7AAE9EBB28F}" srcOrd="1" destOrd="0" presId="urn:microsoft.com/office/officeart/2005/8/layout/hierarchy3"/>
    <dgm:cxn modelId="{91D48701-C01B-4873-938B-17390B19756B}" type="presParOf" srcId="{05CC489D-648E-4EDF-A7DA-F7AAE9EBB28F}" destId="{DE993039-DA51-4BA9-BE60-483B43245826}" srcOrd="0" destOrd="0" presId="urn:microsoft.com/office/officeart/2005/8/layout/hierarchy3"/>
    <dgm:cxn modelId="{0334858F-E143-4286-A297-BA4579C124F0}" type="presParOf" srcId="{05CC489D-648E-4EDF-A7DA-F7AAE9EBB28F}" destId="{1F5BCDD4-6C46-41E4-8E40-DD24416E7A45}" srcOrd="1" destOrd="0" presId="urn:microsoft.com/office/officeart/2005/8/layout/hierarchy3"/>
    <dgm:cxn modelId="{72403032-92DA-4E99-B11E-AB9D962F18C6}" type="presParOf" srcId="{05CC489D-648E-4EDF-A7DA-F7AAE9EBB28F}" destId="{2A22D381-5DE6-4D5E-A723-6F41D058DED6}" srcOrd="2" destOrd="0" presId="urn:microsoft.com/office/officeart/2005/8/layout/hierarchy3"/>
    <dgm:cxn modelId="{1330FF48-3F75-44FA-BB76-6C2C9CBF1756}" type="presParOf" srcId="{05CC489D-648E-4EDF-A7DA-F7AAE9EBB28F}" destId="{598FC38F-466A-49DA-8BA9-E5DC8FE9447F}" srcOrd="3" destOrd="0" presId="urn:microsoft.com/office/officeart/2005/8/layout/hierarchy3"/>
    <dgm:cxn modelId="{AE7649B3-A2EF-49B3-B3D4-4CFDDEBD4D87}" type="presParOf" srcId="{05CC489D-648E-4EDF-A7DA-F7AAE9EBB28F}" destId="{72D2383F-3159-4E4B-8C43-12BB9247AA7B}" srcOrd="4" destOrd="0" presId="urn:microsoft.com/office/officeart/2005/8/layout/hierarchy3"/>
    <dgm:cxn modelId="{CD5D43CB-84B3-4180-86D6-08340FBDCCFB}" type="presParOf" srcId="{05CC489D-648E-4EDF-A7DA-F7AAE9EBB28F}" destId="{64031417-8E69-4500-996A-6B1732656E19}" srcOrd="5" destOrd="0" presId="urn:microsoft.com/office/officeart/2005/8/layout/hierarchy3"/>
    <dgm:cxn modelId="{52BF6670-7773-49AF-A44A-80FACE096A2C}" type="presParOf" srcId="{05CC489D-648E-4EDF-A7DA-F7AAE9EBB28F}" destId="{A9DA2991-7716-485B-A9B0-A3835C41D3D2}" srcOrd="6" destOrd="0" presId="urn:microsoft.com/office/officeart/2005/8/layout/hierarchy3"/>
    <dgm:cxn modelId="{F990458E-BA5E-4353-8459-CC5242F517C2}" type="presParOf" srcId="{05CC489D-648E-4EDF-A7DA-F7AAE9EBB28F}" destId="{11DBC0D8-B1FF-4E41-839E-818388866949}" srcOrd="7" destOrd="0" presId="urn:microsoft.com/office/officeart/2005/8/layout/hierarchy3"/>
    <dgm:cxn modelId="{B32CCF9C-2823-4C14-8088-76699A8B7F4C}" type="presParOf" srcId="{05CC489D-648E-4EDF-A7DA-F7AAE9EBB28F}" destId="{477C509B-6CDD-4BF8-98C0-ABBCD9AD1FBF}" srcOrd="8" destOrd="0" presId="urn:microsoft.com/office/officeart/2005/8/layout/hierarchy3"/>
    <dgm:cxn modelId="{736F6570-7ECD-480F-951A-97CB349A41CE}" type="presParOf" srcId="{05CC489D-648E-4EDF-A7DA-F7AAE9EBB28F}" destId="{98A6A37A-9701-4641-AFE0-EDCE68BAF84E}" srcOrd="9" destOrd="0" presId="urn:microsoft.com/office/officeart/2005/8/layout/hierarchy3"/>
    <dgm:cxn modelId="{8E8F0D4C-AE3B-4384-B339-DA1C968AD506}" type="presParOf" srcId="{05CC489D-648E-4EDF-A7DA-F7AAE9EBB28F}" destId="{137DCDBD-EFE8-4C1A-B75B-C74DCD24B2B9}" srcOrd="10" destOrd="0" presId="urn:microsoft.com/office/officeart/2005/8/layout/hierarchy3"/>
    <dgm:cxn modelId="{243953B6-D111-432B-AFE0-B127471C4521}" type="presParOf" srcId="{05CC489D-648E-4EDF-A7DA-F7AAE9EBB28F}" destId="{AE4CDED9-1FA1-4273-8D49-AFEF6F5E9682}" srcOrd="1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25D2A30-05C4-45AA-885E-E7BE4BED0925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DE6560-018C-4419-A52F-F2A6F9B97324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2400" dirty="0" err="1"/>
            <a:t>Barang</a:t>
          </a:r>
          <a:r>
            <a:rPr lang="en-US" sz="2400" dirty="0"/>
            <a:t> </a:t>
          </a:r>
          <a:r>
            <a:rPr lang="en-US" sz="2400" dirty="0" err="1"/>
            <a:t>Kebutuhan</a:t>
          </a:r>
          <a:r>
            <a:rPr lang="en-US" sz="2400" dirty="0"/>
            <a:t> </a:t>
          </a:r>
          <a:r>
            <a:rPr lang="en-US" sz="2400" dirty="0" err="1"/>
            <a:t>Pokok</a:t>
          </a:r>
          <a:r>
            <a:rPr lang="en-US" sz="2400" dirty="0"/>
            <a:t>  (UU 42/2009) (1)</a:t>
          </a:r>
        </a:p>
      </dgm:t>
    </dgm:pt>
    <dgm:pt modelId="{6CA6BD77-EAEF-4F46-8BDD-E22CEF89CFA5}" cxnId="{C8928FCF-90D6-433E-AAAC-D5F4D03573C5}" type="parTrans">
      <dgm:prSet/>
      <dgm:spPr/>
      <dgm:t>
        <a:bodyPr/>
        <a:lstStyle/>
        <a:p>
          <a:endParaRPr lang="en-US"/>
        </a:p>
      </dgm:t>
    </dgm:pt>
    <dgm:pt modelId="{FA93F72B-577C-40D5-B1D0-8D6292C0EE42}" cxnId="{C8928FCF-90D6-433E-AAAC-D5F4D03573C5}" type="sibTrans">
      <dgm:prSet/>
      <dgm:spPr/>
      <dgm:t>
        <a:bodyPr/>
        <a:lstStyle/>
        <a:p>
          <a:endParaRPr lang="en-US"/>
        </a:p>
      </dgm:t>
    </dgm:pt>
    <dgm:pt modelId="{953CC7E6-830C-49B9-8B83-F8AEF39236DA}">
      <dgm:prSet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en-US" dirty="0" err="1"/>
            <a:t>Beras</a:t>
          </a:r>
          <a:endParaRPr lang="en-US" dirty="0"/>
        </a:p>
      </dgm:t>
    </dgm:pt>
    <dgm:pt modelId="{EF4DD09C-515E-4DE9-8651-11A10695560F}" cxnId="{5EC50F3E-7E72-4891-99FB-EDB3AEE5D7A9}" type="parTrans">
      <dgm:prSet/>
      <dgm:spPr/>
      <dgm:t>
        <a:bodyPr/>
        <a:lstStyle/>
        <a:p>
          <a:endParaRPr lang="en-US"/>
        </a:p>
      </dgm:t>
    </dgm:pt>
    <dgm:pt modelId="{C938145A-BD1F-453F-91E5-D2EA0C94BFE9}" cxnId="{5EC50F3E-7E72-4891-99FB-EDB3AEE5D7A9}" type="sibTrans">
      <dgm:prSet/>
      <dgm:spPr/>
      <dgm:t>
        <a:bodyPr/>
        <a:lstStyle/>
        <a:p>
          <a:endParaRPr lang="en-US"/>
        </a:p>
      </dgm:t>
    </dgm:pt>
    <dgm:pt modelId="{8287EA24-EFDF-4EC5-A9E6-01406A37C64D}">
      <dgm:prSet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en-US" dirty="0" err="1"/>
            <a:t>Gabah</a:t>
          </a:r>
          <a:endParaRPr lang="en-US" dirty="0"/>
        </a:p>
      </dgm:t>
    </dgm:pt>
    <dgm:pt modelId="{0B15427D-FCFB-42A0-A6C5-4632D64E2CBD}" cxnId="{C3CA2D97-FF50-4C9C-BCF3-0F68F78185CD}" type="parTrans">
      <dgm:prSet/>
      <dgm:spPr/>
      <dgm:t>
        <a:bodyPr/>
        <a:lstStyle/>
        <a:p>
          <a:endParaRPr lang="en-US"/>
        </a:p>
      </dgm:t>
    </dgm:pt>
    <dgm:pt modelId="{2D5D10DA-3AFB-4B3A-B7A1-9E30F2834E7D}" cxnId="{C3CA2D97-FF50-4C9C-BCF3-0F68F78185CD}" type="sibTrans">
      <dgm:prSet/>
      <dgm:spPr/>
      <dgm:t>
        <a:bodyPr/>
        <a:lstStyle/>
        <a:p>
          <a:endParaRPr lang="en-US"/>
        </a:p>
      </dgm:t>
    </dgm:pt>
    <dgm:pt modelId="{F5AB1C6D-7E08-4A8C-B6AB-5B7BDC9A6E34}">
      <dgm:prSet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en-US" dirty="0" err="1"/>
            <a:t>Sagu</a:t>
          </a:r>
          <a:endParaRPr lang="en-US" dirty="0"/>
        </a:p>
      </dgm:t>
    </dgm:pt>
    <dgm:pt modelId="{10DCBBD4-CA75-423A-8241-0C23B84DDFCE}" cxnId="{392A2F1F-22AD-4654-A099-F88D0A04222F}" type="parTrans">
      <dgm:prSet/>
      <dgm:spPr/>
      <dgm:t>
        <a:bodyPr/>
        <a:lstStyle/>
        <a:p>
          <a:endParaRPr lang="en-US"/>
        </a:p>
      </dgm:t>
    </dgm:pt>
    <dgm:pt modelId="{B90F02B4-98FD-40B6-9604-51EB351C4BD0}" cxnId="{392A2F1F-22AD-4654-A099-F88D0A04222F}" type="sibTrans">
      <dgm:prSet/>
      <dgm:spPr/>
      <dgm:t>
        <a:bodyPr/>
        <a:lstStyle/>
        <a:p>
          <a:endParaRPr lang="en-US"/>
        </a:p>
      </dgm:t>
    </dgm:pt>
    <dgm:pt modelId="{00E5B04E-0547-4923-A3D3-FC7F63C72A89}">
      <dgm:prSet/>
      <dgm:spPr>
        <a:solidFill>
          <a:srgbClr val="7030A0">
            <a:alpha val="90000"/>
          </a:srgbClr>
        </a:solidFill>
      </dgm:spPr>
      <dgm:t>
        <a:bodyPr/>
        <a:lstStyle/>
        <a:p>
          <a:r>
            <a:rPr lang="en-US" dirty="0" err="1">
              <a:solidFill>
                <a:schemeClr val="bg1"/>
              </a:solidFill>
            </a:rPr>
            <a:t>Kedelai</a:t>
          </a:r>
          <a:endParaRPr lang="en-US" dirty="0">
            <a:solidFill>
              <a:schemeClr val="bg1"/>
            </a:solidFill>
          </a:endParaRPr>
        </a:p>
      </dgm:t>
    </dgm:pt>
    <dgm:pt modelId="{00D6B09A-4250-462D-96B3-4BF717ECD4D8}" cxnId="{D2EC1BA4-B4DB-4725-8D50-E6674F09F27E}" type="parTrans">
      <dgm:prSet/>
      <dgm:spPr/>
      <dgm:t>
        <a:bodyPr/>
        <a:lstStyle/>
        <a:p>
          <a:endParaRPr lang="en-US"/>
        </a:p>
      </dgm:t>
    </dgm:pt>
    <dgm:pt modelId="{8FC2D3AB-3229-4425-8419-48E4FDD4B791}" cxnId="{D2EC1BA4-B4DB-4725-8D50-E6674F09F27E}" type="sibTrans">
      <dgm:prSet/>
      <dgm:spPr/>
      <dgm:t>
        <a:bodyPr/>
        <a:lstStyle/>
        <a:p>
          <a:endParaRPr lang="en-US"/>
        </a:p>
      </dgm:t>
    </dgm:pt>
    <dgm:pt modelId="{0A9C3755-3E3E-4C1F-8437-E1D8B38E4317}">
      <dgm:prSet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dirty="0" err="1"/>
            <a:t>Jagung</a:t>
          </a:r>
          <a:endParaRPr lang="en-US" dirty="0"/>
        </a:p>
      </dgm:t>
    </dgm:pt>
    <dgm:pt modelId="{9AF190DD-EF34-4FF7-954B-3F07584EA0A0}" cxnId="{67E1C5AE-0D4C-45B1-8B71-B484976ACECE}" type="parTrans">
      <dgm:prSet/>
      <dgm:spPr/>
      <dgm:t>
        <a:bodyPr/>
        <a:lstStyle/>
        <a:p>
          <a:endParaRPr lang="en-US"/>
        </a:p>
      </dgm:t>
    </dgm:pt>
    <dgm:pt modelId="{E5C7E805-689E-4926-AB6F-E6EB0290FA9C}" cxnId="{67E1C5AE-0D4C-45B1-8B71-B484976ACECE}" type="sibTrans">
      <dgm:prSet/>
      <dgm:spPr/>
      <dgm:t>
        <a:bodyPr/>
        <a:lstStyle/>
        <a:p>
          <a:endParaRPr lang="en-US"/>
        </a:p>
      </dgm:t>
    </dgm:pt>
    <dgm:pt modelId="{28DD07BC-9E5A-4CD2-B2C9-291562A82655}">
      <dgm:prSet/>
      <dgm:spPr>
        <a:solidFill>
          <a:srgbClr val="FF0000">
            <a:alpha val="90000"/>
          </a:srgbClr>
        </a:solidFill>
      </dgm:spPr>
      <dgm:t>
        <a:bodyPr/>
        <a:lstStyle/>
        <a:p>
          <a:r>
            <a:rPr lang="en-US" dirty="0" err="1"/>
            <a:t>Garam</a:t>
          </a:r>
          <a:r>
            <a:rPr lang="en-US" dirty="0"/>
            <a:t> (</a:t>
          </a:r>
          <a:r>
            <a:rPr lang="en-US" dirty="0" err="1"/>
            <a:t>yodium</a:t>
          </a:r>
          <a:r>
            <a:rPr lang="en-US" dirty="0"/>
            <a:t>/non-</a:t>
          </a:r>
          <a:r>
            <a:rPr lang="en-US" dirty="0" err="1"/>
            <a:t>yodium</a:t>
          </a:r>
          <a:r>
            <a:rPr lang="en-US" dirty="0"/>
            <a:t>)</a:t>
          </a:r>
        </a:p>
      </dgm:t>
    </dgm:pt>
    <dgm:pt modelId="{94266F11-B484-4677-882E-79962C68A46E}" cxnId="{C770B7F3-D6E1-4F69-B20F-CD9C0F02A698}" type="parTrans">
      <dgm:prSet/>
      <dgm:spPr/>
      <dgm:t>
        <a:bodyPr/>
        <a:lstStyle/>
        <a:p>
          <a:endParaRPr lang="en-US"/>
        </a:p>
      </dgm:t>
    </dgm:pt>
    <dgm:pt modelId="{A3F6CA28-8252-464F-8FAB-3105AF9E4422}" cxnId="{C770B7F3-D6E1-4F69-B20F-CD9C0F02A698}" type="sibTrans">
      <dgm:prSet/>
      <dgm:spPr/>
      <dgm:t>
        <a:bodyPr/>
        <a:lstStyle/>
        <a:p>
          <a:endParaRPr lang="en-US"/>
        </a:p>
      </dgm:t>
    </dgm:pt>
    <dgm:pt modelId="{822DC023-110B-4326-BA51-A256111E41F3}" type="pres">
      <dgm:prSet presAssocID="{225D2A30-05C4-45AA-885E-E7BE4BED092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9A52179-DED4-4B8B-935A-597F12F309AB}" type="pres">
      <dgm:prSet presAssocID="{E3DE6560-018C-4419-A52F-F2A6F9B97324}" presName="root" presStyleCnt="0"/>
      <dgm:spPr/>
    </dgm:pt>
    <dgm:pt modelId="{3647EEBE-591C-49A4-8128-ADFB6FCF05A5}" type="pres">
      <dgm:prSet presAssocID="{E3DE6560-018C-4419-A52F-F2A6F9B97324}" presName="rootComposite" presStyleCnt="0"/>
      <dgm:spPr/>
    </dgm:pt>
    <dgm:pt modelId="{1E8349F4-722F-4878-972F-E78A78BFA436}" type="pres">
      <dgm:prSet presAssocID="{E3DE6560-018C-4419-A52F-F2A6F9B97324}" presName="rootText" presStyleLbl="node1" presStyleIdx="0" presStyleCnt="1" custScaleX="525480" custScaleY="186144"/>
      <dgm:spPr/>
    </dgm:pt>
    <dgm:pt modelId="{049F1AB0-9591-450E-B027-7C235A882EB3}" type="pres">
      <dgm:prSet presAssocID="{E3DE6560-018C-4419-A52F-F2A6F9B97324}" presName="rootConnector" presStyleLbl="node1" presStyleIdx="0" presStyleCnt="1"/>
      <dgm:spPr/>
    </dgm:pt>
    <dgm:pt modelId="{05CC489D-648E-4EDF-A7DA-F7AAE9EBB28F}" type="pres">
      <dgm:prSet presAssocID="{E3DE6560-018C-4419-A52F-F2A6F9B97324}" presName="childShape" presStyleCnt="0"/>
      <dgm:spPr/>
    </dgm:pt>
    <dgm:pt modelId="{DE993039-DA51-4BA9-BE60-483B43245826}" type="pres">
      <dgm:prSet presAssocID="{EF4DD09C-515E-4DE9-8651-11A10695560F}" presName="Name13" presStyleLbl="parChTrans1D2" presStyleIdx="0" presStyleCnt="6"/>
      <dgm:spPr/>
    </dgm:pt>
    <dgm:pt modelId="{1F5BCDD4-6C46-41E4-8E40-DD24416E7A45}" type="pres">
      <dgm:prSet presAssocID="{953CC7E6-830C-49B9-8B83-F8AEF39236DA}" presName="childText" presStyleLbl="bgAcc1" presStyleIdx="0" presStyleCnt="6" custScaleX="360512">
        <dgm:presLayoutVars>
          <dgm:bulletEnabled val="1"/>
        </dgm:presLayoutVars>
      </dgm:prSet>
      <dgm:spPr/>
    </dgm:pt>
    <dgm:pt modelId="{2A22D381-5DE6-4D5E-A723-6F41D058DED6}" type="pres">
      <dgm:prSet presAssocID="{0B15427D-FCFB-42A0-A6C5-4632D64E2CBD}" presName="Name13" presStyleLbl="parChTrans1D2" presStyleIdx="1" presStyleCnt="6"/>
      <dgm:spPr/>
    </dgm:pt>
    <dgm:pt modelId="{598FC38F-466A-49DA-8BA9-E5DC8FE9447F}" type="pres">
      <dgm:prSet presAssocID="{8287EA24-EFDF-4EC5-A9E6-01406A37C64D}" presName="childText" presStyleLbl="bgAcc1" presStyleIdx="1" presStyleCnt="6" custScaleX="361619">
        <dgm:presLayoutVars>
          <dgm:bulletEnabled val="1"/>
        </dgm:presLayoutVars>
      </dgm:prSet>
      <dgm:spPr/>
    </dgm:pt>
    <dgm:pt modelId="{72D2383F-3159-4E4B-8C43-12BB9247AA7B}" type="pres">
      <dgm:prSet presAssocID="{9AF190DD-EF34-4FF7-954B-3F07584EA0A0}" presName="Name13" presStyleLbl="parChTrans1D2" presStyleIdx="2" presStyleCnt="6"/>
      <dgm:spPr/>
    </dgm:pt>
    <dgm:pt modelId="{64031417-8E69-4500-996A-6B1732656E19}" type="pres">
      <dgm:prSet presAssocID="{0A9C3755-3E3E-4C1F-8437-E1D8B38E4317}" presName="childText" presStyleLbl="bgAcc1" presStyleIdx="2" presStyleCnt="6" custScaleX="363454">
        <dgm:presLayoutVars>
          <dgm:bulletEnabled val="1"/>
        </dgm:presLayoutVars>
      </dgm:prSet>
      <dgm:spPr/>
    </dgm:pt>
    <dgm:pt modelId="{A9DA2991-7716-485B-A9B0-A3835C41D3D2}" type="pres">
      <dgm:prSet presAssocID="{10DCBBD4-CA75-423A-8241-0C23B84DDFCE}" presName="Name13" presStyleLbl="parChTrans1D2" presStyleIdx="3" presStyleCnt="6"/>
      <dgm:spPr/>
    </dgm:pt>
    <dgm:pt modelId="{11DBC0D8-B1FF-4E41-839E-818388866949}" type="pres">
      <dgm:prSet presAssocID="{F5AB1C6D-7E08-4A8C-B6AB-5B7BDC9A6E34}" presName="childText" presStyleLbl="bgAcc1" presStyleIdx="3" presStyleCnt="6" custScaleX="360940">
        <dgm:presLayoutVars>
          <dgm:bulletEnabled val="1"/>
        </dgm:presLayoutVars>
      </dgm:prSet>
      <dgm:spPr/>
    </dgm:pt>
    <dgm:pt modelId="{477C509B-6CDD-4BF8-98C0-ABBCD9AD1FBF}" type="pres">
      <dgm:prSet presAssocID="{00D6B09A-4250-462D-96B3-4BF717ECD4D8}" presName="Name13" presStyleLbl="parChTrans1D2" presStyleIdx="4" presStyleCnt="6"/>
      <dgm:spPr/>
    </dgm:pt>
    <dgm:pt modelId="{98A6A37A-9701-4641-AFE0-EDCE68BAF84E}" type="pres">
      <dgm:prSet presAssocID="{00E5B04E-0547-4923-A3D3-FC7F63C72A89}" presName="childText" presStyleLbl="bgAcc1" presStyleIdx="4" presStyleCnt="6" custScaleX="359505">
        <dgm:presLayoutVars>
          <dgm:bulletEnabled val="1"/>
        </dgm:presLayoutVars>
      </dgm:prSet>
      <dgm:spPr/>
    </dgm:pt>
    <dgm:pt modelId="{137DCDBD-EFE8-4C1A-B75B-C74DCD24B2B9}" type="pres">
      <dgm:prSet presAssocID="{94266F11-B484-4677-882E-79962C68A46E}" presName="Name13" presStyleLbl="parChTrans1D2" presStyleIdx="5" presStyleCnt="6"/>
      <dgm:spPr/>
    </dgm:pt>
    <dgm:pt modelId="{AE4CDED9-1FA1-4273-8D49-AFEF6F5E9682}" type="pres">
      <dgm:prSet presAssocID="{28DD07BC-9E5A-4CD2-B2C9-291562A82655}" presName="childText" presStyleLbl="bgAcc1" presStyleIdx="5" presStyleCnt="6" custScaleX="365602">
        <dgm:presLayoutVars>
          <dgm:bulletEnabled val="1"/>
        </dgm:presLayoutVars>
      </dgm:prSet>
      <dgm:spPr/>
    </dgm:pt>
  </dgm:ptLst>
  <dgm:cxnLst>
    <dgm:cxn modelId="{EC1B7D05-CE10-4EEC-92BE-F4F8C1A2DF16}" type="presOf" srcId="{EF4DD09C-515E-4DE9-8651-11A10695560F}" destId="{DE993039-DA51-4BA9-BE60-483B43245826}" srcOrd="0" destOrd="0" presId="urn:microsoft.com/office/officeart/2005/8/layout/hierarchy3"/>
    <dgm:cxn modelId="{350D8107-FC5C-4414-9F8D-87451FAEB0F7}" type="presOf" srcId="{00D6B09A-4250-462D-96B3-4BF717ECD4D8}" destId="{477C509B-6CDD-4BF8-98C0-ABBCD9AD1FBF}" srcOrd="0" destOrd="0" presId="urn:microsoft.com/office/officeart/2005/8/layout/hierarchy3"/>
    <dgm:cxn modelId="{AC607A0B-D8D8-44D8-B83D-6A657D1F3A1F}" type="presOf" srcId="{9AF190DD-EF34-4FF7-954B-3F07584EA0A0}" destId="{72D2383F-3159-4E4B-8C43-12BB9247AA7B}" srcOrd="0" destOrd="0" presId="urn:microsoft.com/office/officeart/2005/8/layout/hierarchy3"/>
    <dgm:cxn modelId="{97CBA111-5CD6-4DAD-821E-188F391113A5}" type="presOf" srcId="{F5AB1C6D-7E08-4A8C-B6AB-5B7BDC9A6E34}" destId="{11DBC0D8-B1FF-4E41-839E-818388866949}" srcOrd="0" destOrd="0" presId="urn:microsoft.com/office/officeart/2005/8/layout/hierarchy3"/>
    <dgm:cxn modelId="{83340712-66ED-4ABD-8BE5-438155EE6E07}" type="presOf" srcId="{10DCBBD4-CA75-423A-8241-0C23B84DDFCE}" destId="{A9DA2991-7716-485B-A9B0-A3835C41D3D2}" srcOrd="0" destOrd="0" presId="urn:microsoft.com/office/officeart/2005/8/layout/hierarchy3"/>
    <dgm:cxn modelId="{392A2F1F-22AD-4654-A099-F88D0A04222F}" srcId="{E3DE6560-018C-4419-A52F-F2A6F9B97324}" destId="{F5AB1C6D-7E08-4A8C-B6AB-5B7BDC9A6E34}" srcOrd="3" destOrd="0" parTransId="{10DCBBD4-CA75-423A-8241-0C23B84DDFCE}" sibTransId="{B90F02B4-98FD-40B6-9604-51EB351C4BD0}"/>
    <dgm:cxn modelId="{A2D86222-C2D6-4355-B207-D131FB6FCD69}" type="presOf" srcId="{28DD07BC-9E5A-4CD2-B2C9-291562A82655}" destId="{AE4CDED9-1FA1-4273-8D49-AFEF6F5E9682}" srcOrd="0" destOrd="0" presId="urn:microsoft.com/office/officeart/2005/8/layout/hierarchy3"/>
    <dgm:cxn modelId="{2118D726-1CDA-4993-8034-F6C2EB6F7370}" type="presOf" srcId="{94266F11-B484-4677-882E-79962C68A46E}" destId="{137DCDBD-EFE8-4C1A-B75B-C74DCD24B2B9}" srcOrd="0" destOrd="0" presId="urn:microsoft.com/office/officeart/2005/8/layout/hierarchy3"/>
    <dgm:cxn modelId="{5EC50F3E-7E72-4891-99FB-EDB3AEE5D7A9}" srcId="{E3DE6560-018C-4419-A52F-F2A6F9B97324}" destId="{953CC7E6-830C-49B9-8B83-F8AEF39236DA}" srcOrd="0" destOrd="0" parTransId="{EF4DD09C-515E-4DE9-8651-11A10695560F}" sibTransId="{C938145A-BD1F-453F-91E5-D2EA0C94BFE9}"/>
    <dgm:cxn modelId="{AF3B5750-C21C-46E1-A55E-166232C1C54E}" type="presOf" srcId="{E3DE6560-018C-4419-A52F-F2A6F9B97324}" destId="{1E8349F4-722F-4878-972F-E78A78BFA436}" srcOrd="0" destOrd="0" presId="urn:microsoft.com/office/officeart/2005/8/layout/hierarchy3"/>
    <dgm:cxn modelId="{5B61A858-F7D6-436D-A830-0ACD6A7749F3}" type="presOf" srcId="{0B15427D-FCFB-42A0-A6C5-4632D64E2CBD}" destId="{2A22D381-5DE6-4D5E-A723-6F41D058DED6}" srcOrd="0" destOrd="0" presId="urn:microsoft.com/office/officeart/2005/8/layout/hierarchy3"/>
    <dgm:cxn modelId="{E82A7587-058F-4EA3-AFBD-54F71F166B3C}" type="presOf" srcId="{8287EA24-EFDF-4EC5-A9E6-01406A37C64D}" destId="{598FC38F-466A-49DA-8BA9-E5DC8FE9447F}" srcOrd="0" destOrd="0" presId="urn:microsoft.com/office/officeart/2005/8/layout/hierarchy3"/>
    <dgm:cxn modelId="{C3CA2D97-FF50-4C9C-BCF3-0F68F78185CD}" srcId="{E3DE6560-018C-4419-A52F-F2A6F9B97324}" destId="{8287EA24-EFDF-4EC5-A9E6-01406A37C64D}" srcOrd="1" destOrd="0" parTransId="{0B15427D-FCFB-42A0-A6C5-4632D64E2CBD}" sibTransId="{2D5D10DA-3AFB-4B3A-B7A1-9E30F2834E7D}"/>
    <dgm:cxn modelId="{D2EC1BA4-B4DB-4725-8D50-E6674F09F27E}" srcId="{E3DE6560-018C-4419-A52F-F2A6F9B97324}" destId="{00E5B04E-0547-4923-A3D3-FC7F63C72A89}" srcOrd="4" destOrd="0" parTransId="{00D6B09A-4250-462D-96B3-4BF717ECD4D8}" sibTransId="{8FC2D3AB-3229-4425-8419-48E4FDD4B791}"/>
    <dgm:cxn modelId="{67E1C5AE-0D4C-45B1-8B71-B484976ACECE}" srcId="{E3DE6560-018C-4419-A52F-F2A6F9B97324}" destId="{0A9C3755-3E3E-4C1F-8437-E1D8B38E4317}" srcOrd="2" destOrd="0" parTransId="{9AF190DD-EF34-4FF7-954B-3F07584EA0A0}" sibTransId="{E5C7E805-689E-4926-AB6F-E6EB0290FA9C}"/>
    <dgm:cxn modelId="{1BB276B3-5F98-4DBE-AB5B-7CAD8E6C191A}" type="presOf" srcId="{E3DE6560-018C-4419-A52F-F2A6F9B97324}" destId="{049F1AB0-9591-450E-B027-7C235A882EB3}" srcOrd="1" destOrd="0" presId="urn:microsoft.com/office/officeart/2005/8/layout/hierarchy3"/>
    <dgm:cxn modelId="{7AB8B3BD-1495-4A8F-9A83-AC2A8C717B8F}" type="presOf" srcId="{225D2A30-05C4-45AA-885E-E7BE4BED0925}" destId="{822DC023-110B-4326-BA51-A256111E41F3}" srcOrd="0" destOrd="0" presId="urn:microsoft.com/office/officeart/2005/8/layout/hierarchy3"/>
    <dgm:cxn modelId="{C8928FCF-90D6-433E-AAAC-D5F4D03573C5}" srcId="{225D2A30-05C4-45AA-885E-E7BE4BED0925}" destId="{E3DE6560-018C-4419-A52F-F2A6F9B97324}" srcOrd="0" destOrd="0" parTransId="{6CA6BD77-EAEF-4F46-8BDD-E22CEF89CFA5}" sibTransId="{FA93F72B-577C-40D5-B1D0-8D6292C0EE42}"/>
    <dgm:cxn modelId="{5FC590D4-051F-479D-9F41-5F102AB00020}" type="presOf" srcId="{953CC7E6-830C-49B9-8B83-F8AEF39236DA}" destId="{1F5BCDD4-6C46-41E4-8E40-DD24416E7A45}" srcOrd="0" destOrd="0" presId="urn:microsoft.com/office/officeart/2005/8/layout/hierarchy3"/>
    <dgm:cxn modelId="{95C0F3EB-4F2A-4549-B52A-18ECC613389C}" type="presOf" srcId="{00E5B04E-0547-4923-A3D3-FC7F63C72A89}" destId="{98A6A37A-9701-4641-AFE0-EDCE68BAF84E}" srcOrd="0" destOrd="0" presId="urn:microsoft.com/office/officeart/2005/8/layout/hierarchy3"/>
    <dgm:cxn modelId="{C770B7F3-D6E1-4F69-B20F-CD9C0F02A698}" srcId="{E3DE6560-018C-4419-A52F-F2A6F9B97324}" destId="{28DD07BC-9E5A-4CD2-B2C9-291562A82655}" srcOrd="5" destOrd="0" parTransId="{94266F11-B484-4677-882E-79962C68A46E}" sibTransId="{A3F6CA28-8252-464F-8FAB-3105AF9E4422}"/>
    <dgm:cxn modelId="{414596F6-9496-4E56-A21E-75BF59634B06}" type="presOf" srcId="{0A9C3755-3E3E-4C1F-8437-E1D8B38E4317}" destId="{64031417-8E69-4500-996A-6B1732656E19}" srcOrd="0" destOrd="0" presId="urn:microsoft.com/office/officeart/2005/8/layout/hierarchy3"/>
    <dgm:cxn modelId="{04CE6F47-34B7-429F-9EEB-1B76A957D8F9}" type="presParOf" srcId="{822DC023-110B-4326-BA51-A256111E41F3}" destId="{B9A52179-DED4-4B8B-935A-597F12F309AB}" srcOrd="0" destOrd="0" presId="urn:microsoft.com/office/officeart/2005/8/layout/hierarchy3"/>
    <dgm:cxn modelId="{76F1F464-9EED-4F23-9C6E-54E109102E83}" type="presParOf" srcId="{B9A52179-DED4-4B8B-935A-597F12F309AB}" destId="{3647EEBE-591C-49A4-8128-ADFB6FCF05A5}" srcOrd="0" destOrd="0" presId="urn:microsoft.com/office/officeart/2005/8/layout/hierarchy3"/>
    <dgm:cxn modelId="{5FA8BC4A-8528-4B8A-8873-CCD9631B4456}" type="presParOf" srcId="{3647EEBE-591C-49A4-8128-ADFB6FCF05A5}" destId="{1E8349F4-722F-4878-972F-E78A78BFA436}" srcOrd="0" destOrd="0" presId="urn:microsoft.com/office/officeart/2005/8/layout/hierarchy3"/>
    <dgm:cxn modelId="{7A701225-1BC7-41E3-998E-2411018FBE53}" type="presParOf" srcId="{3647EEBE-591C-49A4-8128-ADFB6FCF05A5}" destId="{049F1AB0-9591-450E-B027-7C235A882EB3}" srcOrd="1" destOrd="0" presId="urn:microsoft.com/office/officeart/2005/8/layout/hierarchy3"/>
    <dgm:cxn modelId="{169BDAAB-5802-4494-B7C4-9577EA2C9AC9}" type="presParOf" srcId="{B9A52179-DED4-4B8B-935A-597F12F309AB}" destId="{05CC489D-648E-4EDF-A7DA-F7AAE9EBB28F}" srcOrd="1" destOrd="0" presId="urn:microsoft.com/office/officeart/2005/8/layout/hierarchy3"/>
    <dgm:cxn modelId="{44E29F74-46A9-46BC-AA99-A1425E474D6D}" type="presParOf" srcId="{05CC489D-648E-4EDF-A7DA-F7AAE9EBB28F}" destId="{DE993039-DA51-4BA9-BE60-483B43245826}" srcOrd="0" destOrd="0" presId="urn:microsoft.com/office/officeart/2005/8/layout/hierarchy3"/>
    <dgm:cxn modelId="{CDE89C2B-BE7E-4E55-B5D7-4118B274240D}" type="presParOf" srcId="{05CC489D-648E-4EDF-A7DA-F7AAE9EBB28F}" destId="{1F5BCDD4-6C46-41E4-8E40-DD24416E7A45}" srcOrd="1" destOrd="0" presId="urn:microsoft.com/office/officeart/2005/8/layout/hierarchy3"/>
    <dgm:cxn modelId="{22933907-89DE-4692-8990-C28A9E32D383}" type="presParOf" srcId="{05CC489D-648E-4EDF-A7DA-F7AAE9EBB28F}" destId="{2A22D381-5DE6-4D5E-A723-6F41D058DED6}" srcOrd="2" destOrd="0" presId="urn:microsoft.com/office/officeart/2005/8/layout/hierarchy3"/>
    <dgm:cxn modelId="{258A3709-CF4E-47A1-B2CE-83E3B838A271}" type="presParOf" srcId="{05CC489D-648E-4EDF-A7DA-F7AAE9EBB28F}" destId="{598FC38F-466A-49DA-8BA9-E5DC8FE9447F}" srcOrd="3" destOrd="0" presId="urn:microsoft.com/office/officeart/2005/8/layout/hierarchy3"/>
    <dgm:cxn modelId="{F77BEBBC-FA01-4C73-B812-9254E503B806}" type="presParOf" srcId="{05CC489D-648E-4EDF-A7DA-F7AAE9EBB28F}" destId="{72D2383F-3159-4E4B-8C43-12BB9247AA7B}" srcOrd="4" destOrd="0" presId="urn:microsoft.com/office/officeart/2005/8/layout/hierarchy3"/>
    <dgm:cxn modelId="{3A67DECE-2FB7-460F-81DA-F2AE92115B91}" type="presParOf" srcId="{05CC489D-648E-4EDF-A7DA-F7AAE9EBB28F}" destId="{64031417-8E69-4500-996A-6B1732656E19}" srcOrd="5" destOrd="0" presId="urn:microsoft.com/office/officeart/2005/8/layout/hierarchy3"/>
    <dgm:cxn modelId="{7B3784D3-781B-49AE-B4AA-6ECC8E10FE57}" type="presParOf" srcId="{05CC489D-648E-4EDF-A7DA-F7AAE9EBB28F}" destId="{A9DA2991-7716-485B-A9B0-A3835C41D3D2}" srcOrd="6" destOrd="0" presId="urn:microsoft.com/office/officeart/2005/8/layout/hierarchy3"/>
    <dgm:cxn modelId="{235F2028-7416-4874-8420-2F9DBFF91714}" type="presParOf" srcId="{05CC489D-648E-4EDF-A7DA-F7AAE9EBB28F}" destId="{11DBC0D8-B1FF-4E41-839E-818388866949}" srcOrd="7" destOrd="0" presId="urn:microsoft.com/office/officeart/2005/8/layout/hierarchy3"/>
    <dgm:cxn modelId="{06DBBFC8-ED3F-4871-9BF4-804FE85385CB}" type="presParOf" srcId="{05CC489D-648E-4EDF-A7DA-F7AAE9EBB28F}" destId="{477C509B-6CDD-4BF8-98C0-ABBCD9AD1FBF}" srcOrd="8" destOrd="0" presId="urn:microsoft.com/office/officeart/2005/8/layout/hierarchy3"/>
    <dgm:cxn modelId="{6ABD30BF-F70B-412E-BD6C-A6E87DE077FB}" type="presParOf" srcId="{05CC489D-648E-4EDF-A7DA-F7AAE9EBB28F}" destId="{98A6A37A-9701-4641-AFE0-EDCE68BAF84E}" srcOrd="9" destOrd="0" presId="urn:microsoft.com/office/officeart/2005/8/layout/hierarchy3"/>
    <dgm:cxn modelId="{56DD739E-99B7-4E39-9B15-1B2CBF33E5EC}" type="presParOf" srcId="{05CC489D-648E-4EDF-A7DA-F7AAE9EBB28F}" destId="{137DCDBD-EFE8-4C1A-B75B-C74DCD24B2B9}" srcOrd="10" destOrd="0" presId="urn:microsoft.com/office/officeart/2005/8/layout/hierarchy3"/>
    <dgm:cxn modelId="{1C6A30BA-C324-4E58-AE1B-6EFB95FDAA12}" type="presParOf" srcId="{05CC489D-648E-4EDF-A7DA-F7AAE9EBB28F}" destId="{AE4CDED9-1FA1-4273-8D49-AFEF6F5E9682}" srcOrd="11" destOrd="0" presId="urn:microsoft.com/office/officeart/2005/8/layout/hierarchy3"/>
  </dgm:cxnLst>
  <dgm:bg>
    <a:noFill/>
  </dgm:bg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25D2A30-05C4-45AA-885E-E7BE4BED0925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DE6560-018C-4419-A52F-F2A6F9B97324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2400" dirty="0" err="1"/>
            <a:t>Barang</a:t>
          </a:r>
          <a:r>
            <a:rPr lang="en-US" sz="2400" dirty="0"/>
            <a:t> </a:t>
          </a:r>
          <a:r>
            <a:rPr lang="en-US" sz="2400" dirty="0" err="1"/>
            <a:t>Kebutuhan</a:t>
          </a:r>
          <a:r>
            <a:rPr lang="en-US" sz="2400" dirty="0"/>
            <a:t> </a:t>
          </a:r>
          <a:r>
            <a:rPr lang="en-US" sz="2400" dirty="0" err="1"/>
            <a:t>Pokok</a:t>
          </a:r>
          <a:r>
            <a:rPr lang="en-US" sz="2400" dirty="0"/>
            <a:t>  (UU 42/2009) (2)</a:t>
          </a:r>
        </a:p>
      </dgm:t>
    </dgm:pt>
    <dgm:pt modelId="{6CA6BD77-EAEF-4F46-8BDD-E22CEF89CFA5}" cxnId="{C8928FCF-90D6-433E-AAAC-D5F4D03573C5}" type="parTrans">
      <dgm:prSet/>
      <dgm:spPr/>
      <dgm:t>
        <a:bodyPr/>
        <a:lstStyle/>
        <a:p>
          <a:endParaRPr lang="en-US"/>
        </a:p>
      </dgm:t>
    </dgm:pt>
    <dgm:pt modelId="{FA93F72B-577C-40D5-B1D0-8D6292C0EE42}" cxnId="{C8928FCF-90D6-433E-AAAC-D5F4D03573C5}" type="sibTrans">
      <dgm:prSet/>
      <dgm:spPr/>
      <dgm:t>
        <a:bodyPr/>
        <a:lstStyle/>
        <a:p>
          <a:endParaRPr lang="en-US"/>
        </a:p>
      </dgm:t>
    </dgm:pt>
    <dgm:pt modelId="{953CC7E6-830C-49B9-8B83-F8AEF39236DA}">
      <dgm:prSet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en-US" dirty="0" err="1"/>
            <a:t>Daging</a:t>
          </a:r>
          <a:r>
            <a:rPr lang="en-US" dirty="0"/>
            <a:t> Segar </a:t>
          </a:r>
        </a:p>
      </dgm:t>
    </dgm:pt>
    <dgm:pt modelId="{EF4DD09C-515E-4DE9-8651-11A10695560F}" cxnId="{5EC50F3E-7E72-4891-99FB-EDB3AEE5D7A9}" type="parTrans">
      <dgm:prSet/>
      <dgm:spPr/>
      <dgm:t>
        <a:bodyPr/>
        <a:lstStyle/>
        <a:p>
          <a:endParaRPr lang="en-US"/>
        </a:p>
      </dgm:t>
    </dgm:pt>
    <dgm:pt modelId="{C938145A-BD1F-453F-91E5-D2EA0C94BFE9}" cxnId="{5EC50F3E-7E72-4891-99FB-EDB3AEE5D7A9}" type="sibTrans">
      <dgm:prSet/>
      <dgm:spPr/>
      <dgm:t>
        <a:bodyPr/>
        <a:lstStyle/>
        <a:p>
          <a:endParaRPr lang="en-US"/>
        </a:p>
      </dgm:t>
    </dgm:pt>
    <dgm:pt modelId="{8287EA24-EFDF-4EC5-A9E6-01406A37C64D}">
      <dgm:prSet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en-US" dirty="0" err="1"/>
            <a:t>Telur</a:t>
          </a:r>
          <a:endParaRPr lang="en-US" dirty="0"/>
        </a:p>
      </dgm:t>
    </dgm:pt>
    <dgm:pt modelId="{0B15427D-FCFB-42A0-A6C5-4632D64E2CBD}" cxnId="{C3CA2D97-FF50-4C9C-BCF3-0F68F78185CD}" type="parTrans">
      <dgm:prSet/>
      <dgm:spPr/>
      <dgm:t>
        <a:bodyPr/>
        <a:lstStyle/>
        <a:p>
          <a:endParaRPr lang="en-US"/>
        </a:p>
      </dgm:t>
    </dgm:pt>
    <dgm:pt modelId="{2D5D10DA-3AFB-4B3A-B7A1-9E30F2834E7D}" cxnId="{C3CA2D97-FF50-4C9C-BCF3-0F68F78185CD}" type="sibTrans">
      <dgm:prSet/>
      <dgm:spPr/>
      <dgm:t>
        <a:bodyPr/>
        <a:lstStyle/>
        <a:p>
          <a:endParaRPr lang="en-US"/>
        </a:p>
      </dgm:t>
    </dgm:pt>
    <dgm:pt modelId="{F5AB1C6D-7E08-4A8C-B6AB-5B7BDC9A6E34}">
      <dgm:prSet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en-US" dirty="0" err="1"/>
            <a:t>Buah-buahan</a:t>
          </a:r>
          <a:endParaRPr lang="en-US" dirty="0"/>
        </a:p>
      </dgm:t>
    </dgm:pt>
    <dgm:pt modelId="{10DCBBD4-CA75-423A-8241-0C23B84DDFCE}" cxnId="{392A2F1F-22AD-4654-A099-F88D0A04222F}" type="parTrans">
      <dgm:prSet/>
      <dgm:spPr/>
      <dgm:t>
        <a:bodyPr/>
        <a:lstStyle/>
        <a:p>
          <a:endParaRPr lang="en-US"/>
        </a:p>
      </dgm:t>
    </dgm:pt>
    <dgm:pt modelId="{B90F02B4-98FD-40B6-9604-51EB351C4BD0}" cxnId="{392A2F1F-22AD-4654-A099-F88D0A04222F}" type="sibTrans">
      <dgm:prSet/>
      <dgm:spPr/>
      <dgm:t>
        <a:bodyPr/>
        <a:lstStyle/>
        <a:p>
          <a:endParaRPr lang="en-US"/>
        </a:p>
      </dgm:t>
    </dgm:pt>
    <dgm:pt modelId="{00E5B04E-0547-4923-A3D3-FC7F63C72A89}">
      <dgm:prSet/>
      <dgm:spPr>
        <a:solidFill>
          <a:srgbClr val="7030A0">
            <a:alpha val="90000"/>
          </a:srgbClr>
        </a:solidFill>
      </dgm:spPr>
      <dgm:t>
        <a:bodyPr/>
        <a:lstStyle/>
        <a:p>
          <a:r>
            <a:rPr lang="en-US" dirty="0" err="1">
              <a:solidFill>
                <a:schemeClr val="bg1"/>
              </a:solidFill>
            </a:rPr>
            <a:t>Sayur-sayuran</a:t>
          </a:r>
          <a:endParaRPr lang="en-US" dirty="0">
            <a:solidFill>
              <a:schemeClr val="bg1"/>
            </a:solidFill>
          </a:endParaRPr>
        </a:p>
      </dgm:t>
    </dgm:pt>
    <dgm:pt modelId="{00D6B09A-4250-462D-96B3-4BF717ECD4D8}" cxnId="{D2EC1BA4-B4DB-4725-8D50-E6674F09F27E}" type="parTrans">
      <dgm:prSet/>
      <dgm:spPr/>
      <dgm:t>
        <a:bodyPr/>
        <a:lstStyle/>
        <a:p>
          <a:endParaRPr lang="en-US"/>
        </a:p>
      </dgm:t>
    </dgm:pt>
    <dgm:pt modelId="{8FC2D3AB-3229-4425-8419-48E4FDD4B791}" cxnId="{D2EC1BA4-B4DB-4725-8D50-E6674F09F27E}" type="sibTrans">
      <dgm:prSet/>
      <dgm:spPr/>
      <dgm:t>
        <a:bodyPr/>
        <a:lstStyle/>
        <a:p>
          <a:endParaRPr lang="en-US"/>
        </a:p>
      </dgm:t>
    </dgm:pt>
    <dgm:pt modelId="{0A9C3755-3E3E-4C1F-8437-E1D8B38E4317}">
      <dgm:prSet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dirty="0" err="1"/>
            <a:t>Susu</a:t>
          </a:r>
          <a:r>
            <a:rPr lang="en-US" dirty="0"/>
            <a:t> </a:t>
          </a:r>
          <a:r>
            <a:rPr lang="en-US" dirty="0" err="1"/>
            <a:t>Perah</a:t>
          </a:r>
          <a:endParaRPr lang="en-US" dirty="0"/>
        </a:p>
      </dgm:t>
    </dgm:pt>
    <dgm:pt modelId="{9AF190DD-EF34-4FF7-954B-3F07584EA0A0}" cxnId="{67E1C5AE-0D4C-45B1-8B71-B484976ACECE}" type="parTrans">
      <dgm:prSet/>
      <dgm:spPr/>
      <dgm:t>
        <a:bodyPr/>
        <a:lstStyle/>
        <a:p>
          <a:endParaRPr lang="en-US"/>
        </a:p>
      </dgm:t>
    </dgm:pt>
    <dgm:pt modelId="{E5C7E805-689E-4926-AB6F-E6EB0290FA9C}" cxnId="{67E1C5AE-0D4C-45B1-8B71-B484976ACECE}" type="sibTrans">
      <dgm:prSet/>
      <dgm:spPr/>
      <dgm:t>
        <a:bodyPr/>
        <a:lstStyle/>
        <a:p>
          <a:endParaRPr lang="en-US"/>
        </a:p>
      </dgm:t>
    </dgm:pt>
    <dgm:pt modelId="{822DC023-110B-4326-BA51-A256111E41F3}" type="pres">
      <dgm:prSet presAssocID="{225D2A30-05C4-45AA-885E-E7BE4BED092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9A52179-DED4-4B8B-935A-597F12F309AB}" type="pres">
      <dgm:prSet presAssocID="{E3DE6560-018C-4419-A52F-F2A6F9B97324}" presName="root" presStyleCnt="0"/>
      <dgm:spPr/>
    </dgm:pt>
    <dgm:pt modelId="{3647EEBE-591C-49A4-8128-ADFB6FCF05A5}" type="pres">
      <dgm:prSet presAssocID="{E3DE6560-018C-4419-A52F-F2A6F9B97324}" presName="rootComposite" presStyleCnt="0"/>
      <dgm:spPr/>
    </dgm:pt>
    <dgm:pt modelId="{1E8349F4-722F-4878-972F-E78A78BFA436}" type="pres">
      <dgm:prSet presAssocID="{E3DE6560-018C-4419-A52F-F2A6F9B97324}" presName="rootText" presStyleLbl="node1" presStyleIdx="0" presStyleCnt="1" custScaleX="473848" custScaleY="186144"/>
      <dgm:spPr/>
    </dgm:pt>
    <dgm:pt modelId="{049F1AB0-9591-450E-B027-7C235A882EB3}" type="pres">
      <dgm:prSet presAssocID="{E3DE6560-018C-4419-A52F-F2A6F9B97324}" presName="rootConnector" presStyleLbl="node1" presStyleIdx="0" presStyleCnt="1"/>
      <dgm:spPr/>
    </dgm:pt>
    <dgm:pt modelId="{05CC489D-648E-4EDF-A7DA-F7AAE9EBB28F}" type="pres">
      <dgm:prSet presAssocID="{E3DE6560-018C-4419-A52F-F2A6F9B97324}" presName="childShape" presStyleCnt="0"/>
      <dgm:spPr/>
    </dgm:pt>
    <dgm:pt modelId="{DE993039-DA51-4BA9-BE60-483B43245826}" type="pres">
      <dgm:prSet presAssocID="{EF4DD09C-515E-4DE9-8651-11A10695560F}" presName="Name13" presStyleLbl="parChTrans1D2" presStyleIdx="0" presStyleCnt="5"/>
      <dgm:spPr/>
    </dgm:pt>
    <dgm:pt modelId="{1F5BCDD4-6C46-41E4-8E40-DD24416E7A45}" type="pres">
      <dgm:prSet presAssocID="{953CC7E6-830C-49B9-8B83-F8AEF39236DA}" presName="childText" presStyleLbl="bgAcc1" presStyleIdx="0" presStyleCnt="5" custScaleX="360512">
        <dgm:presLayoutVars>
          <dgm:bulletEnabled val="1"/>
        </dgm:presLayoutVars>
      </dgm:prSet>
      <dgm:spPr/>
    </dgm:pt>
    <dgm:pt modelId="{2A22D381-5DE6-4D5E-A723-6F41D058DED6}" type="pres">
      <dgm:prSet presAssocID="{0B15427D-FCFB-42A0-A6C5-4632D64E2CBD}" presName="Name13" presStyleLbl="parChTrans1D2" presStyleIdx="1" presStyleCnt="5"/>
      <dgm:spPr/>
    </dgm:pt>
    <dgm:pt modelId="{598FC38F-466A-49DA-8BA9-E5DC8FE9447F}" type="pres">
      <dgm:prSet presAssocID="{8287EA24-EFDF-4EC5-A9E6-01406A37C64D}" presName="childText" presStyleLbl="bgAcc1" presStyleIdx="1" presStyleCnt="5" custScaleX="361619">
        <dgm:presLayoutVars>
          <dgm:bulletEnabled val="1"/>
        </dgm:presLayoutVars>
      </dgm:prSet>
      <dgm:spPr/>
    </dgm:pt>
    <dgm:pt modelId="{72D2383F-3159-4E4B-8C43-12BB9247AA7B}" type="pres">
      <dgm:prSet presAssocID="{9AF190DD-EF34-4FF7-954B-3F07584EA0A0}" presName="Name13" presStyleLbl="parChTrans1D2" presStyleIdx="2" presStyleCnt="5"/>
      <dgm:spPr/>
    </dgm:pt>
    <dgm:pt modelId="{64031417-8E69-4500-996A-6B1732656E19}" type="pres">
      <dgm:prSet presAssocID="{0A9C3755-3E3E-4C1F-8437-E1D8B38E4317}" presName="childText" presStyleLbl="bgAcc1" presStyleIdx="2" presStyleCnt="5" custScaleX="363454">
        <dgm:presLayoutVars>
          <dgm:bulletEnabled val="1"/>
        </dgm:presLayoutVars>
      </dgm:prSet>
      <dgm:spPr/>
    </dgm:pt>
    <dgm:pt modelId="{A9DA2991-7716-485B-A9B0-A3835C41D3D2}" type="pres">
      <dgm:prSet presAssocID="{10DCBBD4-CA75-423A-8241-0C23B84DDFCE}" presName="Name13" presStyleLbl="parChTrans1D2" presStyleIdx="3" presStyleCnt="5"/>
      <dgm:spPr/>
    </dgm:pt>
    <dgm:pt modelId="{11DBC0D8-B1FF-4E41-839E-818388866949}" type="pres">
      <dgm:prSet presAssocID="{F5AB1C6D-7E08-4A8C-B6AB-5B7BDC9A6E34}" presName="childText" presStyleLbl="bgAcc1" presStyleIdx="3" presStyleCnt="5" custScaleX="360940">
        <dgm:presLayoutVars>
          <dgm:bulletEnabled val="1"/>
        </dgm:presLayoutVars>
      </dgm:prSet>
      <dgm:spPr/>
    </dgm:pt>
    <dgm:pt modelId="{477C509B-6CDD-4BF8-98C0-ABBCD9AD1FBF}" type="pres">
      <dgm:prSet presAssocID="{00D6B09A-4250-462D-96B3-4BF717ECD4D8}" presName="Name13" presStyleLbl="parChTrans1D2" presStyleIdx="4" presStyleCnt="5"/>
      <dgm:spPr/>
    </dgm:pt>
    <dgm:pt modelId="{98A6A37A-9701-4641-AFE0-EDCE68BAF84E}" type="pres">
      <dgm:prSet presAssocID="{00E5B04E-0547-4923-A3D3-FC7F63C72A89}" presName="childText" presStyleLbl="bgAcc1" presStyleIdx="4" presStyleCnt="5" custScaleX="359505">
        <dgm:presLayoutVars>
          <dgm:bulletEnabled val="1"/>
        </dgm:presLayoutVars>
      </dgm:prSet>
      <dgm:spPr/>
    </dgm:pt>
  </dgm:ptLst>
  <dgm:cxnLst>
    <dgm:cxn modelId="{392A2F1F-22AD-4654-A099-F88D0A04222F}" srcId="{E3DE6560-018C-4419-A52F-F2A6F9B97324}" destId="{F5AB1C6D-7E08-4A8C-B6AB-5B7BDC9A6E34}" srcOrd="3" destOrd="0" parTransId="{10DCBBD4-CA75-423A-8241-0C23B84DDFCE}" sibTransId="{B90F02B4-98FD-40B6-9604-51EB351C4BD0}"/>
    <dgm:cxn modelId="{0491EB20-B2D3-4DF6-B37F-0D68CE8132F5}" type="presOf" srcId="{00D6B09A-4250-462D-96B3-4BF717ECD4D8}" destId="{477C509B-6CDD-4BF8-98C0-ABBCD9AD1FBF}" srcOrd="0" destOrd="0" presId="urn:microsoft.com/office/officeart/2005/8/layout/hierarchy3"/>
    <dgm:cxn modelId="{77B55F39-08A7-41F4-BF73-96114570175D}" type="presOf" srcId="{EF4DD09C-515E-4DE9-8651-11A10695560F}" destId="{DE993039-DA51-4BA9-BE60-483B43245826}" srcOrd="0" destOrd="0" presId="urn:microsoft.com/office/officeart/2005/8/layout/hierarchy3"/>
    <dgm:cxn modelId="{B43E1A3C-EDFE-4C16-B32D-F41549AC029C}" type="presOf" srcId="{953CC7E6-830C-49B9-8B83-F8AEF39236DA}" destId="{1F5BCDD4-6C46-41E4-8E40-DD24416E7A45}" srcOrd="0" destOrd="0" presId="urn:microsoft.com/office/officeart/2005/8/layout/hierarchy3"/>
    <dgm:cxn modelId="{5EC50F3E-7E72-4891-99FB-EDB3AEE5D7A9}" srcId="{E3DE6560-018C-4419-A52F-F2A6F9B97324}" destId="{953CC7E6-830C-49B9-8B83-F8AEF39236DA}" srcOrd="0" destOrd="0" parTransId="{EF4DD09C-515E-4DE9-8651-11A10695560F}" sibTransId="{C938145A-BD1F-453F-91E5-D2EA0C94BFE9}"/>
    <dgm:cxn modelId="{7D9B3A41-B5F5-46FB-96C1-0563BA2595A6}" type="presOf" srcId="{F5AB1C6D-7E08-4A8C-B6AB-5B7BDC9A6E34}" destId="{11DBC0D8-B1FF-4E41-839E-818388866949}" srcOrd="0" destOrd="0" presId="urn:microsoft.com/office/officeart/2005/8/layout/hierarchy3"/>
    <dgm:cxn modelId="{6B63EB43-6972-4AF1-BB13-3EA4284A2B75}" type="presOf" srcId="{E3DE6560-018C-4419-A52F-F2A6F9B97324}" destId="{049F1AB0-9591-450E-B027-7C235A882EB3}" srcOrd="1" destOrd="0" presId="urn:microsoft.com/office/officeart/2005/8/layout/hierarchy3"/>
    <dgm:cxn modelId="{87779C66-C0A7-4ED5-80C5-142D858BE18A}" type="presOf" srcId="{0B15427D-FCFB-42A0-A6C5-4632D64E2CBD}" destId="{2A22D381-5DE6-4D5E-A723-6F41D058DED6}" srcOrd="0" destOrd="0" presId="urn:microsoft.com/office/officeart/2005/8/layout/hierarchy3"/>
    <dgm:cxn modelId="{5B39A458-A790-48DF-BC53-5352B4B29345}" type="presOf" srcId="{0A9C3755-3E3E-4C1F-8437-E1D8B38E4317}" destId="{64031417-8E69-4500-996A-6B1732656E19}" srcOrd="0" destOrd="0" presId="urn:microsoft.com/office/officeart/2005/8/layout/hierarchy3"/>
    <dgm:cxn modelId="{A36CB592-68E8-4CC6-88AA-1B04014DC700}" type="presOf" srcId="{225D2A30-05C4-45AA-885E-E7BE4BED0925}" destId="{822DC023-110B-4326-BA51-A256111E41F3}" srcOrd="0" destOrd="0" presId="urn:microsoft.com/office/officeart/2005/8/layout/hierarchy3"/>
    <dgm:cxn modelId="{C3CA2D97-FF50-4C9C-BCF3-0F68F78185CD}" srcId="{E3DE6560-018C-4419-A52F-F2A6F9B97324}" destId="{8287EA24-EFDF-4EC5-A9E6-01406A37C64D}" srcOrd="1" destOrd="0" parTransId="{0B15427D-FCFB-42A0-A6C5-4632D64E2CBD}" sibTransId="{2D5D10DA-3AFB-4B3A-B7A1-9E30F2834E7D}"/>
    <dgm:cxn modelId="{D2EC1BA4-B4DB-4725-8D50-E6674F09F27E}" srcId="{E3DE6560-018C-4419-A52F-F2A6F9B97324}" destId="{00E5B04E-0547-4923-A3D3-FC7F63C72A89}" srcOrd="4" destOrd="0" parTransId="{00D6B09A-4250-462D-96B3-4BF717ECD4D8}" sibTransId="{8FC2D3AB-3229-4425-8419-48E4FDD4B791}"/>
    <dgm:cxn modelId="{67E1C5AE-0D4C-45B1-8B71-B484976ACECE}" srcId="{E3DE6560-018C-4419-A52F-F2A6F9B97324}" destId="{0A9C3755-3E3E-4C1F-8437-E1D8B38E4317}" srcOrd="2" destOrd="0" parTransId="{9AF190DD-EF34-4FF7-954B-3F07584EA0A0}" sibTransId="{E5C7E805-689E-4926-AB6F-E6EB0290FA9C}"/>
    <dgm:cxn modelId="{C8928FCF-90D6-433E-AAAC-D5F4D03573C5}" srcId="{225D2A30-05C4-45AA-885E-E7BE4BED0925}" destId="{E3DE6560-018C-4419-A52F-F2A6F9B97324}" srcOrd="0" destOrd="0" parTransId="{6CA6BD77-EAEF-4F46-8BDD-E22CEF89CFA5}" sibTransId="{FA93F72B-577C-40D5-B1D0-8D6292C0EE42}"/>
    <dgm:cxn modelId="{4D8CBBE5-32DC-4982-AB8E-44DE2F90064A}" type="presOf" srcId="{00E5B04E-0547-4923-A3D3-FC7F63C72A89}" destId="{98A6A37A-9701-4641-AFE0-EDCE68BAF84E}" srcOrd="0" destOrd="0" presId="urn:microsoft.com/office/officeart/2005/8/layout/hierarchy3"/>
    <dgm:cxn modelId="{67CEEAE9-60A1-44F8-82B8-26F826E90660}" type="presOf" srcId="{9AF190DD-EF34-4FF7-954B-3F07584EA0A0}" destId="{72D2383F-3159-4E4B-8C43-12BB9247AA7B}" srcOrd="0" destOrd="0" presId="urn:microsoft.com/office/officeart/2005/8/layout/hierarchy3"/>
    <dgm:cxn modelId="{2AA8B3F3-3787-4A1B-9B28-58516683BB8E}" type="presOf" srcId="{E3DE6560-018C-4419-A52F-F2A6F9B97324}" destId="{1E8349F4-722F-4878-972F-E78A78BFA436}" srcOrd="0" destOrd="0" presId="urn:microsoft.com/office/officeart/2005/8/layout/hierarchy3"/>
    <dgm:cxn modelId="{3E1DF6F4-58E5-47A5-A8B5-B748014D9B8B}" type="presOf" srcId="{8287EA24-EFDF-4EC5-A9E6-01406A37C64D}" destId="{598FC38F-466A-49DA-8BA9-E5DC8FE9447F}" srcOrd="0" destOrd="0" presId="urn:microsoft.com/office/officeart/2005/8/layout/hierarchy3"/>
    <dgm:cxn modelId="{A8CDEDFB-60AD-4F06-B9FA-8B2F656B1999}" type="presOf" srcId="{10DCBBD4-CA75-423A-8241-0C23B84DDFCE}" destId="{A9DA2991-7716-485B-A9B0-A3835C41D3D2}" srcOrd="0" destOrd="0" presId="urn:microsoft.com/office/officeart/2005/8/layout/hierarchy3"/>
    <dgm:cxn modelId="{8D753453-B10B-4F55-907D-1FE3FA165BDF}" type="presParOf" srcId="{822DC023-110B-4326-BA51-A256111E41F3}" destId="{B9A52179-DED4-4B8B-935A-597F12F309AB}" srcOrd="0" destOrd="0" presId="urn:microsoft.com/office/officeart/2005/8/layout/hierarchy3"/>
    <dgm:cxn modelId="{B3FA8917-2EB6-47BE-AE42-20EF88F65C4B}" type="presParOf" srcId="{B9A52179-DED4-4B8B-935A-597F12F309AB}" destId="{3647EEBE-591C-49A4-8128-ADFB6FCF05A5}" srcOrd="0" destOrd="0" presId="urn:microsoft.com/office/officeart/2005/8/layout/hierarchy3"/>
    <dgm:cxn modelId="{80A4C600-D4D2-4310-86D6-96987670D204}" type="presParOf" srcId="{3647EEBE-591C-49A4-8128-ADFB6FCF05A5}" destId="{1E8349F4-722F-4878-972F-E78A78BFA436}" srcOrd="0" destOrd="0" presId="urn:microsoft.com/office/officeart/2005/8/layout/hierarchy3"/>
    <dgm:cxn modelId="{BA6B1A88-F3A9-4E34-A40F-94D60CF01F7D}" type="presParOf" srcId="{3647EEBE-591C-49A4-8128-ADFB6FCF05A5}" destId="{049F1AB0-9591-450E-B027-7C235A882EB3}" srcOrd="1" destOrd="0" presId="urn:microsoft.com/office/officeart/2005/8/layout/hierarchy3"/>
    <dgm:cxn modelId="{A72542FA-31BD-4AA6-9F5C-916FC6EDF598}" type="presParOf" srcId="{B9A52179-DED4-4B8B-935A-597F12F309AB}" destId="{05CC489D-648E-4EDF-A7DA-F7AAE9EBB28F}" srcOrd="1" destOrd="0" presId="urn:microsoft.com/office/officeart/2005/8/layout/hierarchy3"/>
    <dgm:cxn modelId="{7AB72969-FCBB-44B8-A741-75DCD6CD5E53}" type="presParOf" srcId="{05CC489D-648E-4EDF-A7DA-F7AAE9EBB28F}" destId="{DE993039-DA51-4BA9-BE60-483B43245826}" srcOrd="0" destOrd="0" presId="urn:microsoft.com/office/officeart/2005/8/layout/hierarchy3"/>
    <dgm:cxn modelId="{3C8FFE34-7F46-4F2C-9C37-580C9439939A}" type="presParOf" srcId="{05CC489D-648E-4EDF-A7DA-F7AAE9EBB28F}" destId="{1F5BCDD4-6C46-41E4-8E40-DD24416E7A45}" srcOrd="1" destOrd="0" presId="urn:microsoft.com/office/officeart/2005/8/layout/hierarchy3"/>
    <dgm:cxn modelId="{95FA7F2C-59CF-4C8C-BB20-E38A62BCD349}" type="presParOf" srcId="{05CC489D-648E-4EDF-A7DA-F7AAE9EBB28F}" destId="{2A22D381-5DE6-4D5E-A723-6F41D058DED6}" srcOrd="2" destOrd="0" presId="urn:microsoft.com/office/officeart/2005/8/layout/hierarchy3"/>
    <dgm:cxn modelId="{EE4B46BC-CA2A-4621-B736-F56E0335D87B}" type="presParOf" srcId="{05CC489D-648E-4EDF-A7DA-F7AAE9EBB28F}" destId="{598FC38F-466A-49DA-8BA9-E5DC8FE9447F}" srcOrd="3" destOrd="0" presId="urn:microsoft.com/office/officeart/2005/8/layout/hierarchy3"/>
    <dgm:cxn modelId="{47CAB6F6-9AEE-4EF1-A0E4-28F1778D7174}" type="presParOf" srcId="{05CC489D-648E-4EDF-A7DA-F7AAE9EBB28F}" destId="{72D2383F-3159-4E4B-8C43-12BB9247AA7B}" srcOrd="4" destOrd="0" presId="urn:microsoft.com/office/officeart/2005/8/layout/hierarchy3"/>
    <dgm:cxn modelId="{66B2A82C-E29A-4B32-90DE-75911310FD2D}" type="presParOf" srcId="{05CC489D-648E-4EDF-A7DA-F7AAE9EBB28F}" destId="{64031417-8E69-4500-996A-6B1732656E19}" srcOrd="5" destOrd="0" presId="urn:microsoft.com/office/officeart/2005/8/layout/hierarchy3"/>
    <dgm:cxn modelId="{B6371550-1DA3-44F7-9D94-1700C7C5C0CB}" type="presParOf" srcId="{05CC489D-648E-4EDF-A7DA-F7AAE9EBB28F}" destId="{A9DA2991-7716-485B-A9B0-A3835C41D3D2}" srcOrd="6" destOrd="0" presId="urn:microsoft.com/office/officeart/2005/8/layout/hierarchy3"/>
    <dgm:cxn modelId="{309342FE-E73D-40AE-B76E-DD6608657A13}" type="presParOf" srcId="{05CC489D-648E-4EDF-A7DA-F7AAE9EBB28F}" destId="{11DBC0D8-B1FF-4E41-839E-818388866949}" srcOrd="7" destOrd="0" presId="urn:microsoft.com/office/officeart/2005/8/layout/hierarchy3"/>
    <dgm:cxn modelId="{4E02EAF3-BDE9-4D59-804D-D3A01C1FC97D}" type="presParOf" srcId="{05CC489D-648E-4EDF-A7DA-F7AAE9EBB28F}" destId="{477C509B-6CDD-4BF8-98C0-ABBCD9AD1FBF}" srcOrd="8" destOrd="0" presId="urn:microsoft.com/office/officeart/2005/8/layout/hierarchy3"/>
    <dgm:cxn modelId="{E500F6C9-51D1-4209-A3F3-4AF74454030A}" type="presParOf" srcId="{05CC489D-648E-4EDF-A7DA-F7AAE9EBB28F}" destId="{98A6A37A-9701-4641-AFE0-EDCE68BAF84E}" srcOrd="9" destOrd="0" presId="urn:microsoft.com/office/officeart/2005/8/layout/hierarchy3"/>
  </dgm:cxnLst>
  <dgm:bg>
    <a:noFill/>
  </dgm:bg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E1617E4A-B41A-4579-B181-0BA3566F965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DA2007-D71E-4C79-8EE2-C64AEAF2851B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 err="1"/>
            <a:t>Makanan</a:t>
          </a:r>
          <a:r>
            <a:rPr lang="en-US" dirty="0"/>
            <a:t>/</a:t>
          </a:r>
          <a:r>
            <a:rPr lang="en-US" dirty="0" err="1"/>
            <a:t>minuman</a:t>
          </a:r>
          <a:r>
            <a:rPr lang="en-US" dirty="0"/>
            <a:t> </a:t>
          </a:r>
          <a:r>
            <a:rPr lang="en-US" dirty="0" err="1"/>
            <a:t>disajikan</a:t>
          </a:r>
          <a:r>
            <a:rPr lang="en-US" dirty="0"/>
            <a:t> </a:t>
          </a:r>
          <a:r>
            <a:rPr lang="en-US" dirty="0" err="1"/>
            <a:t>di</a:t>
          </a:r>
          <a:r>
            <a:rPr lang="en-US" dirty="0"/>
            <a:t> hotel, </a:t>
          </a:r>
          <a:r>
            <a:rPr lang="en-US" dirty="0" err="1"/>
            <a:t>restoran</a:t>
          </a:r>
          <a:r>
            <a:rPr lang="en-US" dirty="0"/>
            <a:t>, </a:t>
          </a:r>
          <a:r>
            <a:rPr lang="en-US" dirty="0" err="1"/>
            <a:t>rumah</a:t>
          </a:r>
          <a:r>
            <a:rPr lang="en-US" dirty="0"/>
            <a:t> </a:t>
          </a:r>
          <a:r>
            <a:rPr lang="en-US" dirty="0" err="1"/>
            <a:t>makan</a:t>
          </a:r>
          <a:r>
            <a:rPr lang="en-US" dirty="0"/>
            <a:t> </a:t>
          </a:r>
        </a:p>
      </dgm:t>
    </dgm:pt>
    <dgm:pt modelId="{2AFD78C8-319C-4AA5-9F90-7C7EA89D0C7F}" cxnId="{47AC4E9C-FA59-4070-AFD4-DDED65A3AF37}" type="parTrans">
      <dgm:prSet/>
      <dgm:spPr/>
      <dgm:t>
        <a:bodyPr/>
        <a:lstStyle/>
        <a:p>
          <a:endParaRPr lang="en-US"/>
        </a:p>
      </dgm:t>
    </dgm:pt>
    <dgm:pt modelId="{27306FA3-F71C-47E2-B609-B8C83A0F65D9}" cxnId="{47AC4E9C-FA59-4070-AFD4-DDED65A3AF37}" type="sibTrans">
      <dgm:prSet/>
      <dgm:spPr/>
      <dgm:t>
        <a:bodyPr/>
        <a:lstStyle/>
        <a:p>
          <a:endParaRPr lang="en-US"/>
        </a:p>
      </dgm:t>
    </dgm:pt>
    <dgm:pt modelId="{18188F80-5380-4DBE-8D14-69EDA0DCDA3F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 err="1"/>
            <a:t>disajikan</a:t>
          </a:r>
          <a:r>
            <a:rPr lang="en-US" dirty="0"/>
            <a:t> </a:t>
          </a:r>
          <a:r>
            <a:rPr lang="en-US" dirty="0" err="1"/>
            <a:t>di</a:t>
          </a:r>
          <a:r>
            <a:rPr lang="en-US" dirty="0"/>
            <a:t> hotel, </a:t>
          </a:r>
          <a:r>
            <a:rPr lang="en-US" dirty="0" err="1"/>
            <a:t>restoran</a:t>
          </a:r>
          <a:r>
            <a:rPr lang="en-US" dirty="0"/>
            <a:t>, </a:t>
          </a:r>
          <a:r>
            <a:rPr lang="en-US" dirty="0" err="1"/>
            <a:t>rumah</a:t>
          </a:r>
          <a:r>
            <a:rPr lang="en-US" dirty="0"/>
            <a:t> </a:t>
          </a:r>
          <a:r>
            <a:rPr lang="en-US" dirty="0" err="1"/>
            <a:t>makan</a:t>
          </a:r>
          <a:r>
            <a:rPr lang="en-US" dirty="0"/>
            <a:t>, </a:t>
          </a:r>
          <a:r>
            <a:rPr lang="en-US" dirty="0" err="1"/>
            <a:t>warung</a:t>
          </a:r>
          <a:r>
            <a:rPr lang="en-US" dirty="0"/>
            <a:t>, </a:t>
          </a:r>
          <a:r>
            <a:rPr lang="en-US" dirty="0" err="1"/>
            <a:t>dan</a:t>
          </a:r>
          <a:r>
            <a:rPr lang="en-US" dirty="0"/>
            <a:t> </a:t>
          </a:r>
          <a:r>
            <a:rPr lang="en-US" dirty="0" err="1"/>
            <a:t>sejenisnya</a:t>
          </a:r>
          <a:r>
            <a:rPr lang="en-US" dirty="0"/>
            <a:t> </a:t>
          </a:r>
        </a:p>
      </dgm:t>
    </dgm:pt>
    <dgm:pt modelId="{AC619AD3-C975-4291-B373-D0C35CF2AF50}" cxnId="{7E74B4BA-84CA-4D79-868B-0DF6F4B02CA0}" type="parTrans">
      <dgm:prSet/>
      <dgm:spPr/>
      <dgm:t>
        <a:bodyPr/>
        <a:lstStyle/>
        <a:p>
          <a:endParaRPr lang="en-US"/>
        </a:p>
      </dgm:t>
    </dgm:pt>
    <dgm:pt modelId="{2E9B93F4-5360-4B76-B174-323D33B1A5F5}" cxnId="{7E74B4BA-84CA-4D79-868B-0DF6F4B02CA0}" type="sibTrans">
      <dgm:prSet/>
      <dgm:spPr/>
      <dgm:t>
        <a:bodyPr/>
        <a:lstStyle/>
        <a:p>
          <a:endParaRPr lang="en-US"/>
        </a:p>
      </dgm:t>
    </dgm:pt>
    <dgm:pt modelId="{8B76E40D-B4FA-4F7B-974A-9A01BC6F3C1C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 err="1"/>
            <a:t>makanan</a:t>
          </a:r>
          <a:r>
            <a:rPr lang="en-US" dirty="0"/>
            <a:t> </a:t>
          </a:r>
          <a:r>
            <a:rPr lang="en-US" dirty="0" err="1"/>
            <a:t>dan</a:t>
          </a:r>
          <a:r>
            <a:rPr lang="en-US" dirty="0"/>
            <a:t> </a:t>
          </a:r>
          <a:r>
            <a:rPr lang="en-US" dirty="0" err="1"/>
            <a:t>minuman</a:t>
          </a:r>
          <a:r>
            <a:rPr lang="en-US" dirty="0"/>
            <a:t> </a:t>
          </a:r>
        </a:p>
      </dgm:t>
    </dgm:pt>
    <dgm:pt modelId="{DC8070AA-67C7-45AE-BE46-4305460777F4}" cxnId="{55B1ED75-E09C-458E-9B4D-8D850CCD3676}" type="parTrans">
      <dgm:prSet/>
      <dgm:spPr/>
      <dgm:t>
        <a:bodyPr/>
        <a:lstStyle/>
        <a:p>
          <a:endParaRPr lang="en-US"/>
        </a:p>
      </dgm:t>
    </dgm:pt>
    <dgm:pt modelId="{A33AEB50-F90F-4662-A52D-FAC1FC33FC53}" cxnId="{55B1ED75-E09C-458E-9B4D-8D850CCD3676}" type="sibTrans">
      <dgm:prSet/>
      <dgm:spPr/>
      <dgm:t>
        <a:bodyPr/>
        <a:lstStyle/>
        <a:p>
          <a:endParaRPr lang="en-US"/>
        </a:p>
      </dgm:t>
    </dgm:pt>
    <dgm:pt modelId="{80801C4A-F5FF-4B01-A305-4025C9039534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 err="1"/>
            <a:t>dikonsumsi</a:t>
          </a:r>
          <a:r>
            <a:rPr lang="en-US" dirty="0"/>
            <a:t> </a:t>
          </a:r>
          <a:r>
            <a:rPr lang="en-US" dirty="0" err="1"/>
            <a:t>di</a:t>
          </a:r>
          <a:r>
            <a:rPr lang="en-US" dirty="0"/>
            <a:t> </a:t>
          </a:r>
          <a:r>
            <a:rPr lang="en-US" dirty="0" err="1"/>
            <a:t>tempat</a:t>
          </a:r>
          <a:r>
            <a:rPr lang="en-US" dirty="0"/>
            <a:t> </a:t>
          </a:r>
          <a:r>
            <a:rPr lang="en-US" dirty="0" err="1"/>
            <a:t>maupun</a:t>
          </a:r>
          <a:r>
            <a:rPr lang="en-US" dirty="0"/>
            <a:t> </a:t>
          </a:r>
          <a:r>
            <a:rPr lang="en-US" dirty="0" err="1"/>
            <a:t>tidak</a:t>
          </a:r>
          <a:endParaRPr lang="en-US" dirty="0"/>
        </a:p>
      </dgm:t>
    </dgm:pt>
    <dgm:pt modelId="{B17E1B06-867E-4F6A-9870-8FCD82C079B6}" cxnId="{0DAD8AFA-66DB-4ED2-AE15-6DF8454B8726}" type="parTrans">
      <dgm:prSet/>
      <dgm:spPr/>
      <dgm:t>
        <a:bodyPr/>
        <a:lstStyle/>
        <a:p>
          <a:endParaRPr lang="en-US"/>
        </a:p>
      </dgm:t>
    </dgm:pt>
    <dgm:pt modelId="{B3F120DD-CC99-4A16-97B1-148E0DDD95E8}" cxnId="{0DAD8AFA-66DB-4ED2-AE15-6DF8454B8726}" type="sibTrans">
      <dgm:prSet/>
      <dgm:spPr/>
      <dgm:t>
        <a:bodyPr/>
        <a:lstStyle/>
        <a:p>
          <a:endParaRPr lang="en-US"/>
        </a:p>
      </dgm:t>
    </dgm:pt>
    <dgm:pt modelId="{FD35CCA6-D374-4DF8-9801-E6649B998C46}">
      <dgm:prSet phldrT="[Text]"/>
      <dgm:spPr>
        <a:solidFill>
          <a:srgbClr val="92D050"/>
        </a:solidFill>
      </dgm:spPr>
      <dgm:t>
        <a:bodyPr/>
        <a:lstStyle/>
        <a:p>
          <a:r>
            <a:rPr lang="sv-SE" dirty="0"/>
            <a:t>termasuk makanan dan minuman yang diserahkan oleh usaha jasa boga atau catering*)</a:t>
          </a:r>
          <a:endParaRPr lang="en-US" dirty="0"/>
        </a:p>
      </dgm:t>
    </dgm:pt>
    <dgm:pt modelId="{CCDC697C-E9C9-4FDD-8BB9-D039FB7EEDB4}" cxnId="{F72B86CD-0EF3-43B7-BB83-0AECE77DE06B}" type="parTrans">
      <dgm:prSet/>
      <dgm:spPr/>
      <dgm:t>
        <a:bodyPr/>
        <a:lstStyle/>
        <a:p>
          <a:endParaRPr lang="en-US"/>
        </a:p>
      </dgm:t>
    </dgm:pt>
    <dgm:pt modelId="{913F6553-5BBC-43F3-A215-324C9A271516}" cxnId="{F72B86CD-0EF3-43B7-BB83-0AECE77DE06B}" type="sibTrans">
      <dgm:prSet/>
      <dgm:spPr/>
      <dgm:t>
        <a:bodyPr/>
        <a:lstStyle/>
        <a:p>
          <a:endParaRPr lang="en-US"/>
        </a:p>
      </dgm:t>
    </dgm:pt>
    <dgm:pt modelId="{ED96D49F-143C-4896-9646-184A8E6F5F28}" type="pres">
      <dgm:prSet presAssocID="{E1617E4A-B41A-4579-B181-0BA3566F9654}" presName="Name0" presStyleCnt="0">
        <dgm:presLayoutVars>
          <dgm:dir/>
          <dgm:animLvl val="lvl"/>
          <dgm:resizeHandles val="exact"/>
        </dgm:presLayoutVars>
      </dgm:prSet>
      <dgm:spPr/>
    </dgm:pt>
    <dgm:pt modelId="{1C8D0CED-3398-4978-B079-2B444C7ABE15}" type="pres">
      <dgm:prSet presAssocID="{4BDA2007-D71E-4C79-8EE2-C64AEAF2851B}" presName="linNode" presStyleCnt="0"/>
      <dgm:spPr/>
    </dgm:pt>
    <dgm:pt modelId="{16C30AB2-40A3-4C71-9489-76F822E2FF3C}" type="pres">
      <dgm:prSet presAssocID="{4BDA2007-D71E-4C79-8EE2-C64AEAF2851B}" presName="parentText" presStyleLbl="node1" presStyleIdx="0" presStyleCnt="1" custScaleX="112020" custScaleY="87500">
        <dgm:presLayoutVars>
          <dgm:chMax val="1"/>
          <dgm:bulletEnabled val="1"/>
        </dgm:presLayoutVars>
      </dgm:prSet>
      <dgm:spPr/>
    </dgm:pt>
    <dgm:pt modelId="{6FC6E8FF-FC35-4388-8A3B-FDE22BA48AAB}" type="pres">
      <dgm:prSet presAssocID="{4BDA2007-D71E-4C79-8EE2-C64AEAF2851B}" presName="descendantText" presStyleLbl="alignAccFollowNode1" presStyleIdx="0" presStyleCnt="1" custScaleX="127397" custScaleY="93750">
        <dgm:presLayoutVars>
          <dgm:bulletEnabled val="1"/>
        </dgm:presLayoutVars>
      </dgm:prSet>
      <dgm:spPr/>
    </dgm:pt>
  </dgm:ptLst>
  <dgm:cxnLst>
    <dgm:cxn modelId="{A38F0364-E628-4C4E-B007-06440991DD17}" type="presOf" srcId="{FD35CCA6-D374-4DF8-9801-E6649B998C46}" destId="{6FC6E8FF-FC35-4388-8A3B-FDE22BA48AAB}" srcOrd="0" destOrd="3" presId="urn:microsoft.com/office/officeart/2005/8/layout/vList5"/>
    <dgm:cxn modelId="{C873B667-403F-4DA7-AB22-432BE4DAA7CB}" type="presOf" srcId="{80801C4A-F5FF-4B01-A305-4025C9039534}" destId="{6FC6E8FF-FC35-4388-8A3B-FDE22BA48AAB}" srcOrd="0" destOrd="2" presId="urn:microsoft.com/office/officeart/2005/8/layout/vList5"/>
    <dgm:cxn modelId="{69E7AF70-3D9E-4F9D-8763-4530851182F0}" type="presOf" srcId="{4BDA2007-D71E-4C79-8EE2-C64AEAF2851B}" destId="{16C30AB2-40A3-4C71-9489-76F822E2FF3C}" srcOrd="0" destOrd="0" presId="urn:microsoft.com/office/officeart/2005/8/layout/vList5"/>
    <dgm:cxn modelId="{55B1ED75-E09C-458E-9B4D-8D850CCD3676}" srcId="{4BDA2007-D71E-4C79-8EE2-C64AEAF2851B}" destId="{8B76E40D-B4FA-4F7B-974A-9A01BC6F3C1C}" srcOrd="1" destOrd="0" parTransId="{DC8070AA-67C7-45AE-BE46-4305460777F4}" sibTransId="{A33AEB50-F90F-4662-A52D-FAC1FC33FC53}"/>
    <dgm:cxn modelId="{47AC4E9C-FA59-4070-AFD4-DDED65A3AF37}" srcId="{E1617E4A-B41A-4579-B181-0BA3566F9654}" destId="{4BDA2007-D71E-4C79-8EE2-C64AEAF2851B}" srcOrd="0" destOrd="0" parTransId="{2AFD78C8-319C-4AA5-9F90-7C7EA89D0C7F}" sibTransId="{27306FA3-F71C-47E2-B609-B8C83A0F65D9}"/>
    <dgm:cxn modelId="{0CD8F7AD-8364-495A-B507-573E358D75CC}" type="presOf" srcId="{E1617E4A-B41A-4579-B181-0BA3566F9654}" destId="{ED96D49F-143C-4896-9646-184A8E6F5F28}" srcOrd="0" destOrd="0" presId="urn:microsoft.com/office/officeart/2005/8/layout/vList5"/>
    <dgm:cxn modelId="{7E74B4BA-84CA-4D79-868B-0DF6F4B02CA0}" srcId="{4BDA2007-D71E-4C79-8EE2-C64AEAF2851B}" destId="{18188F80-5380-4DBE-8D14-69EDA0DCDA3F}" srcOrd="0" destOrd="0" parTransId="{AC619AD3-C975-4291-B373-D0C35CF2AF50}" sibTransId="{2E9B93F4-5360-4B76-B174-323D33B1A5F5}"/>
    <dgm:cxn modelId="{F72B86CD-0EF3-43B7-BB83-0AECE77DE06B}" srcId="{4BDA2007-D71E-4C79-8EE2-C64AEAF2851B}" destId="{FD35CCA6-D374-4DF8-9801-E6649B998C46}" srcOrd="3" destOrd="0" parTransId="{CCDC697C-E9C9-4FDD-8BB9-D039FB7EEDB4}" sibTransId="{913F6553-5BBC-43F3-A215-324C9A271516}"/>
    <dgm:cxn modelId="{D59642E2-0354-417A-A4F8-2DF027E0526A}" type="presOf" srcId="{8B76E40D-B4FA-4F7B-974A-9A01BC6F3C1C}" destId="{6FC6E8FF-FC35-4388-8A3B-FDE22BA48AAB}" srcOrd="0" destOrd="1" presId="urn:microsoft.com/office/officeart/2005/8/layout/vList5"/>
    <dgm:cxn modelId="{A02CB2EF-260F-4714-ADBA-421541BAEB5B}" type="presOf" srcId="{18188F80-5380-4DBE-8D14-69EDA0DCDA3F}" destId="{6FC6E8FF-FC35-4388-8A3B-FDE22BA48AAB}" srcOrd="0" destOrd="0" presId="urn:microsoft.com/office/officeart/2005/8/layout/vList5"/>
    <dgm:cxn modelId="{0DAD8AFA-66DB-4ED2-AE15-6DF8454B8726}" srcId="{4BDA2007-D71E-4C79-8EE2-C64AEAF2851B}" destId="{80801C4A-F5FF-4B01-A305-4025C9039534}" srcOrd="2" destOrd="0" parTransId="{B17E1B06-867E-4F6A-9870-8FCD82C079B6}" sibTransId="{B3F120DD-CC99-4A16-97B1-148E0DDD95E8}"/>
    <dgm:cxn modelId="{E0D6C240-BD13-4D4D-BE12-10C8C42CFC67}" type="presParOf" srcId="{ED96D49F-143C-4896-9646-184A8E6F5F28}" destId="{1C8D0CED-3398-4978-B079-2B444C7ABE15}" srcOrd="0" destOrd="0" presId="urn:microsoft.com/office/officeart/2005/8/layout/vList5"/>
    <dgm:cxn modelId="{DAC74F0B-433A-4402-9751-77B0E68DDC10}" type="presParOf" srcId="{1C8D0CED-3398-4978-B079-2B444C7ABE15}" destId="{16C30AB2-40A3-4C71-9489-76F822E2FF3C}" srcOrd="0" destOrd="0" presId="urn:microsoft.com/office/officeart/2005/8/layout/vList5"/>
    <dgm:cxn modelId="{55E32F88-C262-4117-B5C5-F62D8D8FE889}" type="presParOf" srcId="{1C8D0CED-3398-4978-B079-2B444C7ABE15}" destId="{6FC6E8FF-FC35-4388-8A3B-FDE22BA48AA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E1617E4A-B41A-4579-B181-0BA3566F965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DA2007-D71E-4C79-8EE2-C64AEAF2851B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/>
            <a:t>JASA KENA PAJAK</a:t>
          </a:r>
        </a:p>
      </dgm:t>
    </dgm:pt>
    <dgm:pt modelId="{2AFD78C8-319C-4AA5-9F90-7C7EA89D0C7F}" cxnId="{47AC4E9C-FA59-4070-AFD4-DDED65A3AF37}" type="parTrans">
      <dgm:prSet/>
      <dgm:spPr/>
      <dgm:t>
        <a:bodyPr/>
        <a:lstStyle/>
        <a:p>
          <a:endParaRPr lang="en-US"/>
        </a:p>
      </dgm:t>
    </dgm:pt>
    <dgm:pt modelId="{27306FA3-F71C-47E2-B609-B8C83A0F65D9}" cxnId="{47AC4E9C-FA59-4070-AFD4-DDED65A3AF37}" type="sibTrans">
      <dgm:prSet/>
      <dgm:spPr/>
      <dgm:t>
        <a:bodyPr/>
        <a:lstStyle/>
        <a:p>
          <a:endParaRPr lang="en-US"/>
        </a:p>
      </dgm:t>
    </dgm:pt>
    <dgm:pt modelId="{18188F80-5380-4DBE-8D14-69EDA0DCDA3F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 err="1"/>
            <a:t>Kegiatan</a:t>
          </a:r>
          <a:r>
            <a:rPr lang="en-US" dirty="0"/>
            <a:t> </a:t>
          </a:r>
          <a:r>
            <a:rPr lang="en-US" dirty="0" err="1"/>
            <a:t>pelayanan</a:t>
          </a:r>
          <a:r>
            <a:rPr lang="en-US" dirty="0"/>
            <a:t> </a:t>
          </a:r>
          <a:r>
            <a:rPr lang="en-US" dirty="0" err="1"/>
            <a:t>berdasarkan</a:t>
          </a:r>
          <a:r>
            <a:rPr lang="en-US" dirty="0"/>
            <a:t> </a:t>
          </a:r>
          <a:r>
            <a:rPr lang="en-US" dirty="0" err="1"/>
            <a:t>suatu</a:t>
          </a:r>
          <a:r>
            <a:rPr lang="en-US" dirty="0"/>
            <a:t> </a:t>
          </a:r>
          <a:r>
            <a:rPr lang="en-US" dirty="0" err="1"/>
            <a:t>perikatan</a:t>
          </a:r>
          <a:r>
            <a:rPr lang="en-US" dirty="0"/>
            <a:t> </a:t>
          </a:r>
          <a:r>
            <a:rPr lang="en-US" dirty="0" err="1"/>
            <a:t>atau</a:t>
          </a:r>
          <a:r>
            <a:rPr lang="en-US" dirty="0"/>
            <a:t> </a:t>
          </a:r>
          <a:r>
            <a:rPr lang="en-US" dirty="0" err="1"/>
            <a:t>perbuatan</a:t>
          </a:r>
          <a:r>
            <a:rPr lang="en-US" dirty="0"/>
            <a:t> </a:t>
          </a:r>
          <a:r>
            <a:rPr lang="en-US" dirty="0" err="1"/>
            <a:t>hukum</a:t>
          </a:r>
          <a:r>
            <a:rPr lang="en-US" dirty="0"/>
            <a:t> yang </a:t>
          </a:r>
          <a:r>
            <a:rPr lang="en-US" dirty="0" err="1"/>
            <a:t>menyebabkan</a:t>
          </a:r>
          <a:r>
            <a:rPr lang="en-US" dirty="0"/>
            <a:t> </a:t>
          </a:r>
          <a:r>
            <a:rPr lang="en-US" dirty="0" err="1"/>
            <a:t>suatu</a:t>
          </a:r>
          <a:r>
            <a:rPr lang="en-US" dirty="0"/>
            <a:t> </a:t>
          </a:r>
          <a:r>
            <a:rPr lang="en-US" dirty="0" err="1"/>
            <a:t>barang</a:t>
          </a:r>
          <a:r>
            <a:rPr lang="en-US" dirty="0"/>
            <a:t> </a:t>
          </a:r>
          <a:r>
            <a:rPr lang="en-US" dirty="0" err="1"/>
            <a:t>atau</a:t>
          </a:r>
          <a:r>
            <a:rPr lang="en-US" dirty="0"/>
            <a:t> </a:t>
          </a:r>
          <a:r>
            <a:rPr lang="en-US" dirty="0" err="1"/>
            <a:t>fasilitas</a:t>
          </a:r>
          <a:r>
            <a:rPr lang="en-US" dirty="0"/>
            <a:t> </a:t>
          </a:r>
          <a:r>
            <a:rPr lang="en-US" dirty="0" err="1"/>
            <a:t>atau</a:t>
          </a:r>
          <a:r>
            <a:rPr lang="en-US" dirty="0"/>
            <a:t> </a:t>
          </a:r>
          <a:r>
            <a:rPr lang="en-US" dirty="0" err="1"/>
            <a:t>kemudahan</a:t>
          </a:r>
          <a:r>
            <a:rPr lang="en-US" dirty="0"/>
            <a:t> </a:t>
          </a:r>
          <a:r>
            <a:rPr lang="en-US" dirty="0" err="1"/>
            <a:t>atau</a:t>
          </a:r>
          <a:r>
            <a:rPr lang="en-US" dirty="0"/>
            <a:t> </a:t>
          </a:r>
          <a:r>
            <a:rPr lang="en-US" dirty="0" err="1"/>
            <a:t>hak</a:t>
          </a:r>
          <a:r>
            <a:rPr lang="en-US" dirty="0"/>
            <a:t> </a:t>
          </a:r>
          <a:r>
            <a:rPr lang="en-US" dirty="0" err="1"/>
            <a:t>tersedia</a:t>
          </a:r>
          <a:r>
            <a:rPr lang="en-US" dirty="0"/>
            <a:t> </a:t>
          </a:r>
          <a:r>
            <a:rPr lang="en-US" dirty="0" err="1"/>
            <a:t>untuk</a:t>
          </a:r>
          <a:r>
            <a:rPr lang="en-US" dirty="0"/>
            <a:t> </a:t>
          </a:r>
          <a:r>
            <a:rPr lang="en-US" dirty="0" err="1"/>
            <a:t>dipakai</a:t>
          </a:r>
          <a:r>
            <a:rPr lang="en-US" dirty="0"/>
            <a:t>, </a:t>
          </a:r>
          <a:r>
            <a:rPr lang="en-US" dirty="0" err="1"/>
            <a:t>termasuk</a:t>
          </a:r>
          <a:r>
            <a:rPr lang="en-US" dirty="0"/>
            <a:t> </a:t>
          </a:r>
          <a:r>
            <a:rPr lang="en-US" dirty="0" err="1"/>
            <a:t>jasa</a:t>
          </a:r>
          <a:r>
            <a:rPr lang="en-US" dirty="0"/>
            <a:t> yang </a:t>
          </a:r>
          <a:r>
            <a:rPr lang="en-US" dirty="0" err="1"/>
            <a:t>dilakukan</a:t>
          </a:r>
          <a:r>
            <a:rPr lang="en-US" dirty="0"/>
            <a:t> </a:t>
          </a:r>
          <a:r>
            <a:rPr lang="en-US" dirty="0" err="1"/>
            <a:t>untuk</a:t>
          </a:r>
          <a:r>
            <a:rPr lang="en-US" dirty="0"/>
            <a:t> </a:t>
          </a:r>
          <a:r>
            <a:rPr lang="en-US" dirty="0" err="1"/>
            <a:t>menghasilkan</a:t>
          </a:r>
          <a:r>
            <a:rPr lang="en-US" dirty="0"/>
            <a:t> </a:t>
          </a:r>
          <a:r>
            <a:rPr lang="en-US" dirty="0" err="1"/>
            <a:t>barang</a:t>
          </a:r>
          <a:r>
            <a:rPr lang="en-US" dirty="0"/>
            <a:t> </a:t>
          </a:r>
          <a:r>
            <a:rPr lang="en-US" dirty="0" err="1"/>
            <a:t>karena</a:t>
          </a:r>
          <a:r>
            <a:rPr lang="en-US" dirty="0"/>
            <a:t> </a:t>
          </a:r>
          <a:r>
            <a:rPr lang="en-US" dirty="0" err="1"/>
            <a:t>pesanan</a:t>
          </a:r>
          <a:r>
            <a:rPr lang="en-US" dirty="0"/>
            <a:t> </a:t>
          </a:r>
          <a:r>
            <a:rPr lang="en-US" dirty="0" err="1"/>
            <a:t>atau</a:t>
          </a:r>
          <a:r>
            <a:rPr lang="en-US" dirty="0"/>
            <a:t> </a:t>
          </a:r>
          <a:r>
            <a:rPr lang="en-US" dirty="0" err="1"/>
            <a:t>permintaan</a:t>
          </a:r>
          <a:r>
            <a:rPr lang="en-US" dirty="0"/>
            <a:t> </a:t>
          </a:r>
          <a:r>
            <a:rPr lang="en-US" dirty="0" err="1"/>
            <a:t>dengan</a:t>
          </a:r>
          <a:r>
            <a:rPr lang="en-US" dirty="0"/>
            <a:t> </a:t>
          </a:r>
          <a:r>
            <a:rPr lang="en-US" dirty="0" err="1"/>
            <a:t>bahan</a:t>
          </a:r>
          <a:r>
            <a:rPr lang="en-US" dirty="0"/>
            <a:t> </a:t>
          </a:r>
          <a:r>
            <a:rPr lang="en-US" dirty="0" err="1"/>
            <a:t>dan</a:t>
          </a:r>
          <a:r>
            <a:rPr lang="en-US" dirty="0"/>
            <a:t> </a:t>
          </a:r>
          <a:r>
            <a:rPr lang="en-US" dirty="0" err="1"/>
            <a:t>atas</a:t>
          </a:r>
          <a:r>
            <a:rPr lang="en-US" dirty="0"/>
            <a:t> </a:t>
          </a:r>
          <a:r>
            <a:rPr lang="en-US" dirty="0" err="1"/>
            <a:t>petunjuk</a:t>
          </a:r>
          <a:r>
            <a:rPr lang="en-US" dirty="0"/>
            <a:t> </a:t>
          </a:r>
          <a:r>
            <a:rPr lang="en-US" dirty="0" err="1"/>
            <a:t>dari</a:t>
          </a:r>
          <a:r>
            <a:rPr lang="en-US" dirty="0"/>
            <a:t> </a:t>
          </a:r>
          <a:r>
            <a:rPr lang="en-US" dirty="0" err="1"/>
            <a:t>pemesan</a:t>
          </a:r>
          <a:r>
            <a:rPr lang="en-US" dirty="0"/>
            <a:t> </a:t>
          </a:r>
        </a:p>
      </dgm:t>
    </dgm:pt>
    <dgm:pt modelId="{AC619AD3-C975-4291-B373-D0C35CF2AF50}" cxnId="{7E74B4BA-84CA-4D79-868B-0DF6F4B02CA0}" type="parTrans">
      <dgm:prSet/>
      <dgm:spPr/>
      <dgm:t>
        <a:bodyPr/>
        <a:lstStyle/>
        <a:p>
          <a:endParaRPr lang="en-US"/>
        </a:p>
      </dgm:t>
    </dgm:pt>
    <dgm:pt modelId="{2E9B93F4-5360-4B76-B174-323D33B1A5F5}" cxnId="{7E74B4BA-84CA-4D79-868B-0DF6F4B02CA0}" type="sibTrans">
      <dgm:prSet/>
      <dgm:spPr/>
      <dgm:t>
        <a:bodyPr/>
        <a:lstStyle/>
        <a:p>
          <a:endParaRPr lang="en-US"/>
        </a:p>
      </dgm:t>
    </dgm:pt>
    <dgm:pt modelId="{8B76E40D-B4FA-4F7B-974A-9A01BC6F3C1C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 err="1"/>
            <a:t>Pada</a:t>
          </a:r>
          <a:r>
            <a:rPr lang="en-US" dirty="0"/>
            <a:t> </a:t>
          </a:r>
          <a:r>
            <a:rPr lang="en-US" dirty="0" err="1"/>
            <a:t>prinsipnya</a:t>
          </a:r>
          <a:r>
            <a:rPr lang="en-US" dirty="0"/>
            <a:t> </a:t>
          </a:r>
          <a:r>
            <a:rPr lang="en-US" dirty="0" err="1"/>
            <a:t>semua</a:t>
          </a:r>
          <a:r>
            <a:rPr lang="en-US" dirty="0"/>
            <a:t> </a:t>
          </a:r>
          <a:r>
            <a:rPr lang="en-US" dirty="0" err="1"/>
            <a:t>jasa</a:t>
          </a:r>
          <a:r>
            <a:rPr lang="en-US" dirty="0"/>
            <a:t> </a:t>
          </a:r>
          <a:r>
            <a:rPr lang="en-US" dirty="0" err="1"/>
            <a:t>dikenakan</a:t>
          </a:r>
          <a:r>
            <a:rPr lang="en-US" dirty="0"/>
            <a:t> PPN </a:t>
          </a:r>
          <a:r>
            <a:rPr lang="en-US" dirty="0" err="1"/>
            <a:t>kecuali</a:t>
          </a:r>
          <a:r>
            <a:rPr lang="en-US" dirty="0"/>
            <a:t> UU </a:t>
          </a:r>
          <a:r>
            <a:rPr lang="en-US" dirty="0" err="1"/>
            <a:t>menetapkan</a:t>
          </a:r>
          <a:r>
            <a:rPr lang="en-US" dirty="0"/>
            <a:t> </a:t>
          </a:r>
          <a:r>
            <a:rPr lang="en-US" dirty="0" err="1"/>
            <a:t>sebaliknya</a:t>
          </a:r>
          <a:endParaRPr lang="en-US" dirty="0"/>
        </a:p>
      </dgm:t>
    </dgm:pt>
    <dgm:pt modelId="{DC8070AA-67C7-45AE-BE46-4305460777F4}" cxnId="{55B1ED75-E09C-458E-9B4D-8D850CCD3676}" type="parTrans">
      <dgm:prSet/>
      <dgm:spPr/>
      <dgm:t>
        <a:bodyPr/>
        <a:lstStyle/>
        <a:p>
          <a:endParaRPr lang="en-US"/>
        </a:p>
      </dgm:t>
    </dgm:pt>
    <dgm:pt modelId="{A33AEB50-F90F-4662-A52D-FAC1FC33FC53}" cxnId="{55B1ED75-E09C-458E-9B4D-8D850CCD3676}" type="sibTrans">
      <dgm:prSet/>
      <dgm:spPr/>
      <dgm:t>
        <a:bodyPr/>
        <a:lstStyle/>
        <a:p>
          <a:endParaRPr lang="en-US"/>
        </a:p>
      </dgm:t>
    </dgm:pt>
    <dgm:pt modelId="{62FEEF72-000B-4B93-8177-292137052BF6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 err="1"/>
            <a:t>Dikenakan</a:t>
          </a:r>
          <a:r>
            <a:rPr lang="en-US" dirty="0"/>
            <a:t> </a:t>
          </a:r>
          <a:r>
            <a:rPr lang="en-US" dirty="0" err="1"/>
            <a:t>pajak</a:t>
          </a:r>
          <a:r>
            <a:rPr lang="en-US" dirty="0"/>
            <a:t> </a:t>
          </a:r>
          <a:r>
            <a:rPr lang="en-US" dirty="0" err="1"/>
            <a:t>berdasarkan</a:t>
          </a:r>
          <a:r>
            <a:rPr lang="en-US" dirty="0"/>
            <a:t> </a:t>
          </a:r>
          <a:r>
            <a:rPr lang="en-US" dirty="0" err="1"/>
            <a:t>Undang-Undang</a:t>
          </a:r>
          <a:r>
            <a:rPr lang="en-US" dirty="0"/>
            <a:t> </a:t>
          </a:r>
          <a:r>
            <a:rPr lang="en-US" dirty="0" err="1"/>
            <a:t>ini</a:t>
          </a:r>
          <a:endParaRPr lang="en-US" dirty="0"/>
        </a:p>
      </dgm:t>
    </dgm:pt>
    <dgm:pt modelId="{DFF888F2-EACD-4557-A10A-4CC790D98FFE}" cxnId="{4EFA62A1-F5EA-46A7-AEBD-2DAE3EAE4CDB}" type="parTrans">
      <dgm:prSet/>
      <dgm:spPr/>
      <dgm:t>
        <a:bodyPr/>
        <a:lstStyle/>
        <a:p>
          <a:endParaRPr lang="en-US"/>
        </a:p>
      </dgm:t>
    </dgm:pt>
    <dgm:pt modelId="{C7AC452F-4609-4072-9208-7C5431EF46ED}" cxnId="{4EFA62A1-F5EA-46A7-AEBD-2DAE3EAE4CDB}" type="sibTrans">
      <dgm:prSet/>
      <dgm:spPr/>
      <dgm:t>
        <a:bodyPr/>
        <a:lstStyle/>
        <a:p>
          <a:endParaRPr lang="en-US"/>
        </a:p>
      </dgm:t>
    </dgm:pt>
    <dgm:pt modelId="{ED96D49F-143C-4896-9646-184A8E6F5F28}" type="pres">
      <dgm:prSet presAssocID="{E1617E4A-B41A-4579-B181-0BA3566F9654}" presName="Name0" presStyleCnt="0">
        <dgm:presLayoutVars>
          <dgm:dir/>
          <dgm:animLvl val="lvl"/>
          <dgm:resizeHandles val="exact"/>
        </dgm:presLayoutVars>
      </dgm:prSet>
      <dgm:spPr/>
    </dgm:pt>
    <dgm:pt modelId="{1C8D0CED-3398-4978-B079-2B444C7ABE15}" type="pres">
      <dgm:prSet presAssocID="{4BDA2007-D71E-4C79-8EE2-C64AEAF2851B}" presName="linNode" presStyleCnt="0"/>
      <dgm:spPr/>
    </dgm:pt>
    <dgm:pt modelId="{16C30AB2-40A3-4C71-9489-76F822E2FF3C}" type="pres">
      <dgm:prSet presAssocID="{4BDA2007-D71E-4C79-8EE2-C64AEAF2851B}" presName="parentText" presStyleLbl="node1" presStyleIdx="0" presStyleCnt="1" custScaleX="51515">
        <dgm:presLayoutVars>
          <dgm:chMax val="1"/>
          <dgm:bulletEnabled val="1"/>
        </dgm:presLayoutVars>
      </dgm:prSet>
      <dgm:spPr/>
    </dgm:pt>
    <dgm:pt modelId="{6FC6E8FF-FC35-4388-8A3B-FDE22BA48AAB}" type="pres">
      <dgm:prSet presAssocID="{4BDA2007-D71E-4C79-8EE2-C64AEAF2851B}" presName="descendantText" presStyleLbl="alignAccFollowNode1" presStyleIdx="0" presStyleCnt="1" custScaleX="127397" custScaleY="118750">
        <dgm:presLayoutVars>
          <dgm:bulletEnabled val="1"/>
        </dgm:presLayoutVars>
      </dgm:prSet>
      <dgm:spPr/>
    </dgm:pt>
  </dgm:ptLst>
  <dgm:cxnLst>
    <dgm:cxn modelId="{6DB88722-ED13-4FF1-9F12-E61F0791309F}" type="presOf" srcId="{E1617E4A-B41A-4579-B181-0BA3566F9654}" destId="{ED96D49F-143C-4896-9646-184A8E6F5F28}" srcOrd="0" destOrd="0" presId="urn:microsoft.com/office/officeart/2005/8/layout/vList5"/>
    <dgm:cxn modelId="{E22BF354-42A6-47EE-BCD9-FE554D97AC19}" type="presOf" srcId="{18188F80-5380-4DBE-8D14-69EDA0DCDA3F}" destId="{6FC6E8FF-FC35-4388-8A3B-FDE22BA48AAB}" srcOrd="0" destOrd="0" presId="urn:microsoft.com/office/officeart/2005/8/layout/vList5"/>
    <dgm:cxn modelId="{55B1ED75-E09C-458E-9B4D-8D850CCD3676}" srcId="{4BDA2007-D71E-4C79-8EE2-C64AEAF2851B}" destId="{8B76E40D-B4FA-4F7B-974A-9A01BC6F3C1C}" srcOrd="2" destOrd="0" parTransId="{DC8070AA-67C7-45AE-BE46-4305460777F4}" sibTransId="{A33AEB50-F90F-4662-A52D-FAC1FC33FC53}"/>
    <dgm:cxn modelId="{4044B959-96A3-4E9E-B184-E1C87D23CC07}" type="presOf" srcId="{62FEEF72-000B-4B93-8177-292137052BF6}" destId="{6FC6E8FF-FC35-4388-8A3B-FDE22BA48AAB}" srcOrd="0" destOrd="1" presId="urn:microsoft.com/office/officeart/2005/8/layout/vList5"/>
    <dgm:cxn modelId="{47AC4E9C-FA59-4070-AFD4-DDED65A3AF37}" srcId="{E1617E4A-B41A-4579-B181-0BA3566F9654}" destId="{4BDA2007-D71E-4C79-8EE2-C64AEAF2851B}" srcOrd="0" destOrd="0" parTransId="{2AFD78C8-319C-4AA5-9F90-7C7EA89D0C7F}" sibTransId="{27306FA3-F71C-47E2-B609-B8C83A0F65D9}"/>
    <dgm:cxn modelId="{4EFA62A1-F5EA-46A7-AEBD-2DAE3EAE4CDB}" srcId="{4BDA2007-D71E-4C79-8EE2-C64AEAF2851B}" destId="{62FEEF72-000B-4B93-8177-292137052BF6}" srcOrd="1" destOrd="0" parTransId="{DFF888F2-EACD-4557-A10A-4CC790D98FFE}" sibTransId="{C7AC452F-4609-4072-9208-7C5431EF46ED}"/>
    <dgm:cxn modelId="{7E74B4BA-84CA-4D79-868B-0DF6F4B02CA0}" srcId="{4BDA2007-D71E-4C79-8EE2-C64AEAF2851B}" destId="{18188F80-5380-4DBE-8D14-69EDA0DCDA3F}" srcOrd="0" destOrd="0" parTransId="{AC619AD3-C975-4291-B373-D0C35CF2AF50}" sibTransId="{2E9B93F4-5360-4B76-B174-323D33B1A5F5}"/>
    <dgm:cxn modelId="{0603DBC4-574E-4632-A3A8-5565CFC0D94A}" type="presOf" srcId="{8B76E40D-B4FA-4F7B-974A-9A01BC6F3C1C}" destId="{6FC6E8FF-FC35-4388-8A3B-FDE22BA48AAB}" srcOrd="0" destOrd="2" presId="urn:microsoft.com/office/officeart/2005/8/layout/vList5"/>
    <dgm:cxn modelId="{F9402DDD-889A-482F-9F27-536D026B306C}" type="presOf" srcId="{4BDA2007-D71E-4C79-8EE2-C64AEAF2851B}" destId="{16C30AB2-40A3-4C71-9489-76F822E2FF3C}" srcOrd="0" destOrd="0" presId="urn:microsoft.com/office/officeart/2005/8/layout/vList5"/>
    <dgm:cxn modelId="{9C0D6EE6-022D-4DE1-8895-CF63AA7A1C0C}" type="presParOf" srcId="{ED96D49F-143C-4896-9646-184A8E6F5F28}" destId="{1C8D0CED-3398-4978-B079-2B444C7ABE15}" srcOrd="0" destOrd="0" presId="urn:microsoft.com/office/officeart/2005/8/layout/vList5"/>
    <dgm:cxn modelId="{2654210F-0A59-442B-B8F1-83B0E6545093}" type="presParOf" srcId="{1C8D0CED-3398-4978-B079-2B444C7ABE15}" destId="{16C30AB2-40A3-4C71-9489-76F822E2FF3C}" srcOrd="0" destOrd="0" presId="urn:microsoft.com/office/officeart/2005/8/layout/vList5"/>
    <dgm:cxn modelId="{1246FA7A-58C2-4F5D-8E7D-AEA0A887EA57}" type="presParOf" srcId="{1C8D0CED-3398-4978-B079-2B444C7ABE15}" destId="{6FC6E8FF-FC35-4388-8A3B-FDE22BA48AA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6CF08E3A-1C17-46EE-B88C-5F8B9E9F4E2F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270E4C5-8442-4DC8-8FF0-39D3EE316C5E}">
      <dgm:prSet phldrT="[Text]" custT="1"/>
      <dgm:spPr/>
      <dgm:t>
        <a:bodyPr/>
        <a:lstStyle/>
        <a:p>
          <a:r>
            <a:rPr lang="en-US" sz="2200" b="1" dirty="0" err="1"/>
            <a:t>Jasa</a:t>
          </a:r>
          <a:r>
            <a:rPr lang="en-US" sz="2200" b="1" dirty="0"/>
            <a:t> Yang </a:t>
          </a:r>
          <a:r>
            <a:rPr lang="en-US" sz="2200" b="1" dirty="0" err="1"/>
            <a:t>Tidak</a:t>
          </a:r>
          <a:r>
            <a:rPr lang="en-US" sz="2200" b="1" dirty="0"/>
            <a:t> </a:t>
          </a:r>
          <a:r>
            <a:rPr lang="en-US" sz="2200" b="1" dirty="0" err="1"/>
            <a:t>Dikenakan</a:t>
          </a:r>
          <a:r>
            <a:rPr lang="en-US" sz="2200" b="1" dirty="0"/>
            <a:t> PPN (1)</a:t>
          </a:r>
        </a:p>
        <a:p>
          <a:r>
            <a:rPr lang="en-US" sz="1200" dirty="0"/>
            <a:t>(</a:t>
          </a:r>
          <a:r>
            <a:rPr lang="en-US" sz="1200" dirty="0" err="1"/>
            <a:t>Pasal</a:t>
          </a:r>
          <a:r>
            <a:rPr lang="en-US" sz="1200" dirty="0"/>
            <a:t> 4A </a:t>
          </a:r>
          <a:r>
            <a:rPr lang="en-US" sz="1200" dirty="0" err="1"/>
            <a:t>ayat</a:t>
          </a:r>
          <a:r>
            <a:rPr lang="en-US" sz="1200" dirty="0"/>
            <a:t> 2 UU 42/2009)</a:t>
          </a:r>
        </a:p>
      </dgm:t>
    </dgm:pt>
    <dgm:pt modelId="{EB68CA58-26F4-4EE8-98CC-EF4642F63285}" cxnId="{97B1AFF9-78C7-48C8-A0B6-B24619264176}" type="parTrans">
      <dgm:prSet/>
      <dgm:spPr/>
      <dgm:t>
        <a:bodyPr/>
        <a:lstStyle/>
        <a:p>
          <a:endParaRPr lang="en-US"/>
        </a:p>
      </dgm:t>
    </dgm:pt>
    <dgm:pt modelId="{737C92D3-29FA-427A-B24D-E10D0B8655BA}" cxnId="{97B1AFF9-78C7-48C8-A0B6-B24619264176}" type="sibTrans">
      <dgm:prSet/>
      <dgm:spPr/>
      <dgm:t>
        <a:bodyPr/>
        <a:lstStyle/>
        <a:p>
          <a:endParaRPr lang="en-US"/>
        </a:p>
      </dgm:t>
    </dgm:pt>
    <dgm:pt modelId="{75577310-6747-4BAD-A6D3-0FAA8C3A289C}">
      <dgm:prSet custT="1"/>
      <dgm:spPr>
        <a:solidFill>
          <a:srgbClr val="FF0000">
            <a:alpha val="90000"/>
          </a:srgbClr>
        </a:solidFill>
      </dgm:spPr>
      <dgm:t>
        <a:bodyPr/>
        <a:lstStyle/>
        <a:p>
          <a:pPr algn="l"/>
          <a:r>
            <a:rPr lang="en-US" sz="1800" dirty="0" err="1"/>
            <a:t>jasa</a:t>
          </a:r>
          <a:r>
            <a:rPr lang="en-US" sz="1800" dirty="0"/>
            <a:t> </a:t>
          </a:r>
          <a:r>
            <a:rPr lang="en-US" sz="1800" dirty="0" err="1"/>
            <a:t>pelayanan</a:t>
          </a:r>
          <a:r>
            <a:rPr lang="en-US" sz="1800" dirty="0"/>
            <a:t> </a:t>
          </a:r>
          <a:r>
            <a:rPr lang="en-US" sz="1800" dirty="0" err="1"/>
            <a:t>kesehatan</a:t>
          </a:r>
          <a:r>
            <a:rPr lang="en-US" sz="1800" dirty="0"/>
            <a:t> </a:t>
          </a:r>
          <a:r>
            <a:rPr lang="en-US" sz="1800" dirty="0" err="1"/>
            <a:t>medis</a:t>
          </a:r>
          <a:endParaRPr lang="en-US" sz="1800" dirty="0"/>
        </a:p>
      </dgm:t>
    </dgm:pt>
    <dgm:pt modelId="{F92CEBA3-23A7-4474-A36C-BAA5964F98CD}" cxnId="{F8054E17-5980-4092-94FD-6068D2160CA4}" type="parTrans">
      <dgm:prSet/>
      <dgm:spPr/>
      <dgm:t>
        <a:bodyPr/>
        <a:lstStyle/>
        <a:p>
          <a:endParaRPr lang="en-US"/>
        </a:p>
      </dgm:t>
    </dgm:pt>
    <dgm:pt modelId="{F111ACF1-4636-4CA7-A92F-A40C77AA2DCC}" cxnId="{F8054E17-5980-4092-94FD-6068D2160CA4}" type="sibTrans">
      <dgm:prSet/>
      <dgm:spPr/>
      <dgm:t>
        <a:bodyPr/>
        <a:lstStyle/>
        <a:p>
          <a:endParaRPr lang="en-US"/>
        </a:p>
      </dgm:t>
    </dgm:pt>
    <dgm:pt modelId="{E1E91AB8-2BC7-4A61-845A-E5F4E8713E60}">
      <dgm:prSet custT="1"/>
      <dgm:spPr>
        <a:solidFill>
          <a:srgbClr val="92D050">
            <a:alpha val="90000"/>
          </a:srgbClr>
        </a:solidFill>
      </dgm:spPr>
      <dgm:t>
        <a:bodyPr/>
        <a:lstStyle/>
        <a:p>
          <a:pPr algn="l"/>
          <a:r>
            <a:rPr lang="nn-NO" sz="1800" dirty="0"/>
            <a:t>jasa pelayanan sosial </a:t>
          </a:r>
        </a:p>
      </dgm:t>
    </dgm:pt>
    <dgm:pt modelId="{CD1CF2A6-A84C-48DB-AEEA-F0AE260A135D}" cxnId="{E59F4392-214C-45D9-A99B-A6C359992401}" type="parTrans">
      <dgm:prSet/>
      <dgm:spPr/>
      <dgm:t>
        <a:bodyPr/>
        <a:lstStyle/>
        <a:p>
          <a:endParaRPr lang="en-US"/>
        </a:p>
      </dgm:t>
    </dgm:pt>
    <dgm:pt modelId="{3E56BEEF-87BA-4160-B4E1-01CF081D24D3}" cxnId="{E59F4392-214C-45D9-A99B-A6C359992401}" type="sibTrans">
      <dgm:prSet/>
      <dgm:spPr/>
      <dgm:t>
        <a:bodyPr/>
        <a:lstStyle/>
        <a:p>
          <a:endParaRPr lang="en-US"/>
        </a:p>
      </dgm:t>
    </dgm:pt>
    <dgm:pt modelId="{792588C3-E201-4479-949A-ED27BFC22DFB}">
      <dgm:prSet custT="1"/>
      <dgm:spPr>
        <a:solidFill>
          <a:srgbClr val="FF0000">
            <a:alpha val="90000"/>
          </a:srgbClr>
        </a:solidFill>
      </dgm:spPr>
      <dgm:t>
        <a:bodyPr/>
        <a:lstStyle/>
        <a:p>
          <a:pPr algn="l"/>
          <a:r>
            <a:rPr lang="en-US" sz="1800" dirty="0" err="1"/>
            <a:t>jasa</a:t>
          </a:r>
          <a:r>
            <a:rPr lang="en-US" sz="1800" dirty="0"/>
            <a:t> </a:t>
          </a:r>
          <a:r>
            <a:rPr lang="en-US" sz="1800" dirty="0" err="1"/>
            <a:t>pengiriman</a:t>
          </a:r>
          <a:r>
            <a:rPr lang="en-US" sz="1800" dirty="0"/>
            <a:t> </a:t>
          </a:r>
          <a:r>
            <a:rPr lang="en-US" sz="1800" dirty="0" err="1"/>
            <a:t>surat</a:t>
          </a:r>
          <a:r>
            <a:rPr lang="en-US" sz="1800" dirty="0"/>
            <a:t> </a:t>
          </a:r>
          <a:r>
            <a:rPr lang="en-US" sz="1800" dirty="0" err="1"/>
            <a:t>dengan</a:t>
          </a:r>
          <a:r>
            <a:rPr lang="en-US" sz="1800" dirty="0"/>
            <a:t> </a:t>
          </a:r>
          <a:r>
            <a:rPr lang="en-US" sz="1800" dirty="0" err="1"/>
            <a:t>perangko</a:t>
          </a:r>
          <a:r>
            <a:rPr lang="en-US" sz="1800" dirty="0"/>
            <a:t> </a:t>
          </a:r>
        </a:p>
      </dgm:t>
    </dgm:pt>
    <dgm:pt modelId="{FD69E8EB-94F2-4E05-A1B3-CD66C9CD3366}" cxnId="{284413B1-0BE1-40F9-9029-6041CB7E8FFE}" type="parTrans">
      <dgm:prSet/>
      <dgm:spPr/>
      <dgm:t>
        <a:bodyPr/>
        <a:lstStyle/>
        <a:p>
          <a:endParaRPr lang="en-US"/>
        </a:p>
      </dgm:t>
    </dgm:pt>
    <dgm:pt modelId="{22A9263C-5054-43FC-A76A-F98054F633BA}" cxnId="{284413B1-0BE1-40F9-9029-6041CB7E8FFE}" type="sibTrans">
      <dgm:prSet/>
      <dgm:spPr/>
      <dgm:t>
        <a:bodyPr/>
        <a:lstStyle/>
        <a:p>
          <a:endParaRPr lang="en-US"/>
        </a:p>
      </dgm:t>
    </dgm:pt>
    <dgm:pt modelId="{1087D19B-E5BC-4CC9-8FCA-AD29C8D019C8}">
      <dgm:prSet custT="1"/>
      <dgm:spPr>
        <a:solidFill>
          <a:srgbClr val="92D050">
            <a:alpha val="90000"/>
          </a:srgbClr>
        </a:solidFill>
      </dgm:spPr>
      <dgm:t>
        <a:bodyPr/>
        <a:lstStyle/>
        <a:p>
          <a:pPr algn="l"/>
          <a:r>
            <a:rPr lang="sv-SE" sz="1600" dirty="0"/>
            <a:t>jasa keuangan,</a:t>
          </a:r>
        </a:p>
      </dgm:t>
    </dgm:pt>
    <dgm:pt modelId="{CBC11206-BCC3-41E6-B4A1-3FA63C4EAA32}" cxnId="{FE9381CD-48A5-4F89-81DC-52404DBAD4D1}" type="parTrans">
      <dgm:prSet/>
      <dgm:spPr/>
      <dgm:t>
        <a:bodyPr/>
        <a:lstStyle/>
        <a:p>
          <a:endParaRPr lang="en-US"/>
        </a:p>
      </dgm:t>
    </dgm:pt>
    <dgm:pt modelId="{91550512-4760-4879-A052-7DC29B6D55D6}" cxnId="{FE9381CD-48A5-4F89-81DC-52404DBAD4D1}" type="sibTrans">
      <dgm:prSet/>
      <dgm:spPr/>
      <dgm:t>
        <a:bodyPr/>
        <a:lstStyle/>
        <a:p>
          <a:endParaRPr lang="en-US"/>
        </a:p>
      </dgm:t>
    </dgm:pt>
    <dgm:pt modelId="{135DB2DB-CFFF-4949-82E9-E21986223819}">
      <dgm:prSet custT="1"/>
      <dgm:spPr>
        <a:solidFill>
          <a:srgbClr val="FF0000">
            <a:alpha val="90000"/>
          </a:srgbClr>
        </a:solidFill>
      </dgm:spPr>
      <dgm:t>
        <a:bodyPr/>
        <a:lstStyle/>
        <a:p>
          <a:pPr algn="l"/>
          <a:r>
            <a:rPr lang="en-US" sz="1800" dirty="0" err="1"/>
            <a:t>jasa</a:t>
          </a:r>
          <a:r>
            <a:rPr lang="en-US" sz="1800" dirty="0"/>
            <a:t> </a:t>
          </a:r>
          <a:r>
            <a:rPr lang="en-US" sz="1800" dirty="0" err="1"/>
            <a:t>keagamaan</a:t>
          </a:r>
          <a:r>
            <a:rPr lang="en-US" sz="1800" dirty="0"/>
            <a:t> </a:t>
          </a:r>
        </a:p>
      </dgm:t>
    </dgm:pt>
    <dgm:pt modelId="{C0E41B10-78A2-49C1-9801-BAC0828982CF}" cxnId="{3FD5FF1B-C1AB-4173-836C-9822A414884C}" type="parTrans">
      <dgm:prSet/>
      <dgm:spPr/>
      <dgm:t>
        <a:bodyPr/>
        <a:lstStyle/>
        <a:p>
          <a:endParaRPr lang="en-US"/>
        </a:p>
      </dgm:t>
    </dgm:pt>
    <dgm:pt modelId="{461FE339-8E4A-499B-AB1A-6297AA2E7DC1}" cxnId="{3FD5FF1B-C1AB-4173-836C-9822A414884C}" type="sibTrans">
      <dgm:prSet/>
      <dgm:spPr/>
      <dgm:t>
        <a:bodyPr/>
        <a:lstStyle/>
        <a:p>
          <a:endParaRPr lang="en-US"/>
        </a:p>
      </dgm:t>
    </dgm:pt>
    <dgm:pt modelId="{9A0D5BFF-A1CA-47AC-A0F2-316E4239C2C7}">
      <dgm:prSet custT="1"/>
      <dgm:spPr>
        <a:solidFill>
          <a:srgbClr val="92D050">
            <a:alpha val="90000"/>
          </a:srgbClr>
        </a:solidFill>
      </dgm:spPr>
      <dgm:t>
        <a:bodyPr/>
        <a:lstStyle/>
        <a:p>
          <a:pPr algn="l"/>
          <a:r>
            <a:rPr lang="en-US" sz="1800" dirty="0" err="1"/>
            <a:t>jasa</a:t>
          </a:r>
          <a:r>
            <a:rPr lang="en-US" sz="1800" dirty="0"/>
            <a:t> </a:t>
          </a:r>
          <a:r>
            <a:rPr lang="en-US" sz="1800" dirty="0" err="1"/>
            <a:t>pendidikan</a:t>
          </a:r>
          <a:r>
            <a:rPr lang="en-US" sz="1800" dirty="0"/>
            <a:t> </a:t>
          </a:r>
        </a:p>
      </dgm:t>
    </dgm:pt>
    <dgm:pt modelId="{ADD8CEDC-BBF5-4F53-9106-EF14549A1CB8}" cxnId="{E9088B72-8409-4900-AAB4-5F55E87C4667}" type="parTrans">
      <dgm:prSet/>
      <dgm:spPr/>
      <dgm:t>
        <a:bodyPr/>
        <a:lstStyle/>
        <a:p>
          <a:endParaRPr lang="en-US"/>
        </a:p>
      </dgm:t>
    </dgm:pt>
    <dgm:pt modelId="{60744369-6846-4DB8-BABD-99461642E7E5}" cxnId="{E9088B72-8409-4900-AAB4-5F55E87C4667}" type="sibTrans">
      <dgm:prSet/>
      <dgm:spPr/>
      <dgm:t>
        <a:bodyPr/>
        <a:lstStyle/>
        <a:p>
          <a:endParaRPr lang="en-US"/>
        </a:p>
      </dgm:t>
    </dgm:pt>
    <dgm:pt modelId="{D39977A4-4B13-4BDD-B756-190F130178DA}">
      <dgm:prSet custT="1"/>
      <dgm:spPr>
        <a:solidFill>
          <a:srgbClr val="FF0000">
            <a:alpha val="90000"/>
          </a:srgbClr>
        </a:solidFill>
      </dgm:spPr>
      <dgm:t>
        <a:bodyPr/>
        <a:lstStyle/>
        <a:p>
          <a:pPr algn="l"/>
          <a:r>
            <a:rPr lang="en-US" sz="1600" dirty="0" err="1"/>
            <a:t>jasa</a:t>
          </a:r>
          <a:r>
            <a:rPr lang="en-US" sz="1600" dirty="0"/>
            <a:t> </a:t>
          </a:r>
          <a:r>
            <a:rPr lang="en-US" sz="1600" dirty="0" err="1"/>
            <a:t>kesenian</a:t>
          </a:r>
          <a:r>
            <a:rPr lang="en-US" sz="1600" dirty="0"/>
            <a:t> </a:t>
          </a:r>
          <a:r>
            <a:rPr lang="en-US" sz="1600" dirty="0" err="1"/>
            <a:t>dan</a:t>
          </a:r>
          <a:r>
            <a:rPr lang="en-US" sz="1600" dirty="0"/>
            <a:t> </a:t>
          </a:r>
          <a:r>
            <a:rPr lang="en-US" sz="1600" dirty="0" err="1"/>
            <a:t>hiburan</a:t>
          </a:r>
          <a:endParaRPr lang="en-US" sz="1600" dirty="0"/>
        </a:p>
      </dgm:t>
    </dgm:pt>
    <dgm:pt modelId="{1BF0990E-1811-407B-B800-3C9A2B0E6BCA}" cxnId="{9B046567-61BB-4FEE-8D99-7EE48F69AC09}" type="parTrans">
      <dgm:prSet/>
      <dgm:spPr/>
      <dgm:t>
        <a:bodyPr/>
        <a:lstStyle/>
        <a:p>
          <a:endParaRPr lang="en-US"/>
        </a:p>
      </dgm:t>
    </dgm:pt>
    <dgm:pt modelId="{F002E09B-34BE-4A48-B1D4-734889FEC249}" cxnId="{9B046567-61BB-4FEE-8D99-7EE48F69AC09}" type="sibTrans">
      <dgm:prSet/>
      <dgm:spPr/>
      <dgm:t>
        <a:bodyPr/>
        <a:lstStyle/>
        <a:p>
          <a:endParaRPr lang="en-US"/>
        </a:p>
      </dgm:t>
    </dgm:pt>
    <dgm:pt modelId="{ADC8FDDA-C391-4CB9-929C-95AEB44EFF0D}">
      <dgm:prSet custT="1"/>
      <dgm:spPr>
        <a:solidFill>
          <a:srgbClr val="92D050">
            <a:alpha val="90000"/>
          </a:srgbClr>
        </a:solidFill>
      </dgm:spPr>
      <dgm:t>
        <a:bodyPr/>
        <a:lstStyle/>
        <a:p>
          <a:pPr algn="l"/>
          <a:r>
            <a:rPr lang="en-US" sz="1800" dirty="0" err="1"/>
            <a:t>jasa</a:t>
          </a:r>
          <a:r>
            <a:rPr lang="en-US" sz="1800" dirty="0"/>
            <a:t> </a:t>
          </a:r>
          <a:r>
            <a:rPr lang="en-US" sz="1800" dirty="0" err="1"/>
            <a:t>penyiaran</a:t>
          </a:r>
          <a:r>
            <a:rPr lang="en-US" sz="1800" dirty="0"/>
            <a:t> yang </a:t>
          </a:r>
          <a:r>
            <a:rPr lang="en-US" sz="1800" dirty="0" err="1"/>
            <a:t>bukan</a:t>
          </a:r>
          <a:r>
            <a:rPr lang="en-US" sz="1800" dirty="0"/>
            <a:t> </a:t>
          </a:r>
          <a:r>
            <a:rPr lang="en-US" sz="1800" dirty="0" err="1"/>
            <a:t>bersifat</a:t>
          </a:r>
          <a:r>
            <a:rPr lang="en-US" sz="1800" dirty="0"/>
            <a:t> </a:t>
          </a:r>
          <a:r>
            <a:rPr lang="en-US" sz="1800" dirty="0" err="1"/>
            <a:t>iklan</a:t>
          </a:r>
          <a:r>
            <a:rPr lang="en-US" sz="1800" dirty="0"/>
            <a:t> </a:t>
          </a:r>
        </a:p>
      </dgm:t>
    </dgm:pt>
    <dgm:pt modelId="{FBDEDAF6-1801-4B95-84C0-8D62EE594462}" cxnId="{DE555598-93F9-43CB-A11F-8360B261A885}" type="parTrans">
      <dgm:prSet/>
      <dgm:spPr/>
      <dgm:t>
        <a:bodyPr/>
        <a:lstStyle/>
        <a:p>
          <a:endParaRPr lang="en-US"/>
        </a:p>
      </dgm:t>
    </dgm:pt>
    <dgm:pt modelId="{14EAB483-3B5C-40A5-8ABC-809130EE0378}" cxnId="{DE555598-93F9-43CB-A11F-8360B261A885}" type="sibTrans">
      <dgm:prSet/>
      <dgm:spPr/>
      <dgm:t>
        <a:bodyPr/>
        <a:lstStyle/>
        <a:p>
          <a:endParaRPr lang="en-US"/>
        </a:p>
      </dgm:t>
    </dgm:pt>
    <dgm:pt modelId="{F139A6DC-236B-47BB-A563-597112F1FEE7}">
      <dgm:prSet custT="1"/>
      <dgm:spPr>
        <a:solidFill>
          <a:srgbClr val="FF0000">
            <a:alpha val="90000"/>
          </a:srgbClr>
        </a:solidFill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it-IT" sz="1600" dirty="0"/>
            <a:t>jasa di bidang angkutan umum di darat dan di air serta jasa angkutan udara dalam negeri yang menjadi bagian yang tidak terpisahkan dari jasa angkutan udara luar negeri </a:t>
          </a:r>
        </a:p>
      </dgm:t>
    </dgm:pt>
    <dgm:pt modelId="{2E782DB7-60A7-468E-AAEA-1D81738C9E10}" cxnId="{0D5BF059-3597-4157-BA00-3845CA02EBDF}" type="parTrans">
      <dgm:prSet/>
      <dgm:spPr/>
      <dgm:t>
        <a:bodyPr/>
        <a:lstStyle/>
        <a:p>
          <a:endParaRPr lang="en-US"/>
        </a:p>
      </dgm:t>
    </dgm:pt>
    <dgm:pt modelId="{7F538787-04DD-4CF9-BED7-7A7F94ED2D82}" cxnId="{0D5BF059-3597-4157-BA00-3845CA02EBDF}" type="sibTrans">
      <dgm:prSet/>
      <dgm:spPr/>
      <dgm:t>
        <a:bodyPr/>
        <a:lstStyle/>
        <a:p>
          <a:endParaRPr lang="en-US"/>
        </a:p>
      </dgm:t>
    </dgm:pt>
    <dgm:pt modelId="{96E51793-330C-4B19-81F8-2C3982A914BE}">
      <dgm:prSet custT="1"/>
      <dgm:spPr>
        <a:solidFill>
          <a:srgbClr val="92D050">
            <a:alpha val="90000"/>
          </a:srgbClr>
        </a:solidFill>
      </dgm:spPr>
      <dgm:t>
        <a:bodyPr/>
        <a:lstStyle/>
        <a:p>
          <a:pPr algn="l"/>
          <a:r>
            <a:rPr lang="sv-SE" sz="1600" dirty="0"/>
            <a:t>Jasa Asuransi</a:t>
          </a:r>
        </a:p>
      </dgm:t>
    </dgm:pt>
    <dgm:pt modelId="{62FA2598-7D14-4B11-9A01-5E1526BC9246}" cxnId="{0CB0F7E2-A248-4BDA-B2D2-E1B12A74218F}" type="parTrans">
      <dgm:prSet/>
      <dgm:spPr/>
      <dgm:t>
        <a:bodyPr/>
        <a:lstStyle/>
        <a:p>
          <a:endParaRPr lang="en-US"/>
        </a:p>
      </dgm:t>
    </dgm:pt>
    <dgm:pt modelId="{D1115980-BAD8-4EE4-B3F5-D0C5C19C20BA}" cxnId="{0CB0F7E2-A248-4BDA-B2D2-E1B12A74218F}" type="sibTrans">
      <dgm:prSet/>
      <dgm:spPr/>
      <dgm:t>
        <a:bodyPr/>
        <a:lstStyle/>
        <a:p>
          <a:endParaRPr lang="en-US"/>
        </a:p>
      </dgm:t>
    </dgm:pt>
    <dgm:pt modelId="{C59CD5D3-27A0-41E9-ACDE-5DBB6894325A}" type="pres">
      <dgm:prSet presAssocID="{6CF08E3A-1C17-46EE-B88C-5F8B9E9F4E2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2D1641F-BBBD-4CF8-910A-855F151D7C44}" type="pres">
      <dgm:prSet presAssocID="{2270E4C5-8442-4DC8-8FF0-39D3EE316C5E}" presName="root" presStyleCnt="0"/>
      <dgm:spPr/>
    </dgm:pt>
    <dgm:pt modelId="{8B1C2F01-2B54-433A-B77B-0FA16A4BB2A9}" type="pres">
      <dgm:prSet presAssocID="{2270E4C5-8442-4DC8-8FF0-39D3EE316C5E}" presName="rootComposite" presStyleCnt="0"/>
      <dgm:spPr/>
    </dgm:pt>
    <dgm:pt modelId="{D7A45A69-FD12-4C82-945F-E989D5689081}" type="pres">
      <dgm:prSet presAssocID="{2270E4C5-8442-4DC8-8FF0-39D3EE316C5E}" presName="rootText" presStyleLbl="node1" presStyleIdx="0" presStyleCnt="1" custScaleX="693143" custScaleY="164579" custLinFactNeighborY="14091"/>
      <dgm:spPr/>
    </dgm:pt>
    <dgm:pt modelId="{F4CD6B53-E182-4E18-8576-6A81F819D960}" type="pres">
      <dgm:prSet presAssocID="{2270E4C5-8442-4DC8-8FF0-39D3EE316C5E}" presName="rootConnector" presStyleLbl="node1" presStyleIdx="0" presStyleCnt="1"/>
      <dgm:spPr/>
    </dgm:pt>
    <dgm:pt modelId="{484BC2B3-BAF0-4156-9D0D-3245B1EBCD1C}" type="pres">
      <dgm:prSet presAssocID="{2270E4C5-8442-4DC8-8FF0-39D3EE316C5E}" presName="childShape" presStyleCnt="0"/>
      <dgm:spPr/>
    </dgm:pt>
    <dgm:pt modelId="{EE27D1A4-0723-483C-BE4E-A79130D189CB}" type="pres">
      <dgm:prSet presAssocID="{F92CEBA3-23A7-4474-A36C-BAA5964F98CD}" presName="Name13" presStyleLbl="parChTrans1D2" presStyleIdx="0" presStyleCnt="10"/>
      <dgm:spPr/>
    </dgm:pt>
    <dgm:pt modelId="{A489758E-BB1C-4264-A940-3CF2AB1A63D7}" type="pres">
      <dgm:prSet presAssocID="{75577310-6747-4BAD-A6D3-0FAA8C3A289C}" presName="childText" presStyleLbl="bgAcc1" presStyleIdx="0" presStyleCnt="10" custScaleX="845163" custLinFactNeighborY="9781">
        <dgm:presLayoutVars>
          <dgm:bulletEnabled val="1"/>
        </dgm:presLayoutVars>
      </dgm:prSet>
      <dgm:spPr/>
    </dgm:pt>
    <dgm:pt modelId="{1DA971B5-EAA0-4A31-B10E-935C0588AE85}" type="pres">
      <dgm:prSet presAssocID="{CD1CF2A6-A84C-48DB-AEEA-F0AE260A135D}" presName="Name13" presStyleLbl="parChTrans1D2" presStyleIdx="1" presStyleCnt="10"/>
      <dgm:spPr/>
    </dgm:pt>
    <dgm:pt modelId="{FD7CAF14-994E-4FFF-83D1-01E4191001DF}" type="pres">
      <dgm:prSet presAssocID="{E1E91AB8-2BC7-4A61-845A-E5F4E8713E60}" presName="childText" presStyleLbl="bgAcc1" presStyleIdx="1" presStyleCnt="10" custScaleX="848936">
        <dgm:presLayoutVars>
          <dgm:bulletEnabled val="1"/>
        </dgm:presLayoutVars>
      </dgm:prSet>
      <dgm:spPr/>
    </dgm:pt>
    <dgm:pt modelId="{741B832F-33AB-471F-9C71-9EAEDE9DA33C}" type="pres">
      <dgm:prSet presAssocID="{FD69E8EB-94F2-4E05-A1B3-CD66C9CD3366}" presName="Name13" presStyleLbl="parChTrans1D2" presStyleIdx="2" presStyleCnt="10"/>
      <dgm:spPr/>
    </dgm:pt>
    <dgm:pt modelId="{EEAAC24A-A4C8-4357-82C2-64DB5708AFA7}" type="pres">
      <dgm:prSet presAssocID="{792588C3-E201-4479-949A-ED27BFC22DFB}" presName="childText" presStyleLbl="bgAcc1" presStyleIdx="2" presStyleCnt="10" custScaleX="848936">
        <dgm:presLayoutVars>
          <dgm:bulletEnabled val="1"/>
        </dgm:presLayoutVars>
      </dgm:prSet>
      <dgm:spPr/>
    </dgm:pt>
    <dgm:pt modelId="{09B92D9D-B075-44CC-9899-241FDB82A883}" type="pres">
      <dgm:prSet presAssocID="{CBC11206-BCC3-41E6-B4A1-3FA63C4EAA32}" presName="Name13" presStyleLbl="parChTrans1D2" presStyleIdx="3" presStyleCnt="10"/>
      <dgm:spPr/>
    </dgm:pt>
    <dgm:pt modelId="{4A10A00A-CFA9-4C37-BA8B-974E76EAF001}" type="pres">
      <dgm:prSet presAssocID="{1087D19B-E5BC-4CC9-8FCA-AD29C8D019C8}" presName="childText" presStyleLbl="bgAcc1" presStyleIdx="3" presStyleCnt="10" custScaleX="848936" custLinFactNeighborX="-6618" custLinFactNeighborY="-2222">
        <dgm:presLayoutVars>
          <dgm:bulletEnabled val="1"/>
        </dgm:presLayoutVars>
      </dgm:prSet>
      <dgm:spPr/>
    </dgm:pt>
    <dgm:pt modelId="{DBF0B35B-10A8-4768-94BB-EB1E4814E25B}" type="pres">
      <dgm:prSet presAssocID="{62FA2598-7D14-4B11-9A01-5E1526BC9246}" presName="Name13" presStyleLbl="parChTrans1D2" presStyleIdx="4" presStyleCnt="10"/>
      <dgm:spPr/>
    </dgm:pt>
    <dgm:pt modelId="{0D62C267-5FCD-4E9A-A00E-C831B1A556A8}" type="pres">
      <dgm:prSet presAssocID="{96E51793-330C-4B19-81F8-2C3982A914BE}" presName="childText" presStyleLbl="bgAcc1" presStyleIdx="4" presStyleCnt="10" custScaleX="848936">
        <dgm:presLayoutVars>
          <dgm:bulletEnabled val="1"/>
        </dgm:presLayoutVars>
      </dgm:prSet>
      <dgm:spPr/>
    </dgm:pt>
    <dgm:pt modelId="{72E5648F-AE26-4C13-AE90-92BCCFF1B545}" type="pres">
      <dgm:prSet presAssocID="{C0E41B10-78A2-49C1-9801-BAC0828982CF}" presName="Name13" presStyleLbl="parChTrans1D2" presStyleIdx="5" presStyleCnt="10"/>
      <dgm:spPr/>
    </dgm:pt>
    <dgm:pt modelId="{A264EDA8-4A80-4E79-BCB3-C92377A0588F}" type="pres">
      <dgm:prSet presAssocID="{135DB2DB-CFFF-4949-82E9-E21986223819}" presName="childText" presStyleLbl="bgAcc1" presStyleIdx="5" presStyleCnt="10" custScaleX="848936">
        <dgm:presLayoutVars>
          <dgm:bulletEnabled val="1"/>
        </dgm:presLayoutVars>
      </dgm:prSet>
      <dgm:spPr/>
    </dgm:pt>
    <dgm:pt modelId="{9AA48865-8018-4470-B77F-307762FEAF4A}" type="pres">
      <dgm:prSet presAssocID="{ADD8CEDC-BBF5-4F53-9106-EF14549A1CB8}" presName="Name13" presStyleLbl="parChTrans1D2" presStyleIdx="6" presStyleCnt="10"/>
      <dgm:spPr/>
    </dgm:pt>
    <dgm:pt modelId="{0E3552FA-5F64-45BE-8FB0-98FF74071955}" type="pres">
      <dgm:prSet presAssocID="{9A0D5BFF-A1CA-47AC-A0F2-316E4239C2C7}" presName="childText" presStyleLbl="bgAcc1" presStyleIdx="6" presStyleCnt="10" custScaleX="848936">
        <dgm:presLayoutVars>
          <dgm:bulletEnabled val="1"/>
        </dgm:presLayoutVars>
      </dgm:prSet>
      <dgm:spPr/>
    </dgm:pt>
    <dgm:pt modelId="{AE6F8D29-F484-47A4-9C12-264F46CF7C6B}" type="pres">
      <dgm:prSet presAssocID="{1BF0990E-1811-407B-B800-3C9A2B0E6BCA}" presName="Name13" presStyleLbl="parChTrans1D2" presStyleIdx="7" presStyleCnt="10"/>
      <dgm:spPr/>
    </dgm:pt>
    <dgm:pt modelId="{022A32F4-6CCF-47E4-919C-F89EB4AC2D35}" type="pres">
      <dgm:prSet presAssocID="{D39977A4-4B13-4BDD-B756-190F130178DA}" presName="childText" presStyleLbl="bgAcc1" presStyleIdx="7" presStyleCnt="10" custScaleX="848936">
        <dgm:presLayoutVars>
          <dgm:bulletEnabled val="1"/>
        </dgm:presLayoutVars>
      </dgm:prSet>
      <dgm:spPr/>
    </dgm:pt>
    <dgm:pt modelId="{3F947472-A1AB-4E53-92A7-AAB2645E5D6A}" type="pres">
      <dgm:prSet presAssocID="{FBDEDAF6-1801-4B95-84C0-8D62EE594462}" presName="Name13" presStyleLbl="parChTrans1D2" presStyleIdx="8" presStyleCnt="10"/>
      <dgm:spPr/>
    </dgm:pt>
    <dgm:pt modelId="{906A0FB8-1F18-4FC3-BDC1-610143C49D53}" type="pres">
      <dgm:prSet presAssocID="{ADC8FDDA-C391-4CB9-929C-95AEB44EFF0D}" presName="childText" presStyleLbl="bgAcc1" presStyleIdx="8" presStyleCnt="10" custScaleX="848936">
        <dgm:presLayoutVars>
          <dgm:bulletEnabled val="1"/>
        </dgm:presLayoutVars>
      </dgm:prSet>
      <dgm:spPr/>
    </dgm:pt>
    <dgm:pt modelId="{C073A1A2-CFDB-4FC9-ADB4-AED7B703DAD3}" type="pres">
      <dgm:prSet presAssocID="{2E782DB7-60A7-468E-AAEA-1D81738C9E10}" presName="Name13" presStyleLbl="parChTrans1D2" presStyleIdx="9" presStyleCnt="10"/>
      <dgm:spPr/>
    </dgm:pt>
    <dgm:pt modelId="{AD6D0CD0-FADF-488E-B7D8-2E2846CC57CF}" type="pres">
      <dgm:prSet presAssocID="{F139A6DC-236B-47BB-A563-597112F1FEE7}" presName="childText" presStyleLbl="bgAcc1" presStyleIdx="9" presStyleCnt="10" custScaleX="842319" custScaleY="197895">
        <dgm:presLayoutVars>
          <dgm:bulletEnabled val="1"/>
        </dgm:presLayoutVars>
      </dgm:prSet>
      <dgm:spPr/>
    </dgm:pt>
  </dgm:ptLst>
  <dgm:cxnLst>
    <dgm:cxn modelId="{27F5D60E-E5BB-4C9D-9EA4-5A6D491F8FAD}" type="presOf" srcId="{1BF0990E-1811-407B-B800-3C9A2B0E6BCA}" destId="{AE6F8D29-F484-47A4-9C12-264F46CF7C6B}" srcOrd="0" destOrd="0" presId="urn:microsoft.com/office/officeart/2005/8/layout/hierarchy3"/>
    <dgm:cxn modelId="{007EEF15-B3C9-4955-9B8A-B4DBB0EBCDAA}" type="presOf" srcId="{CBC11206-BCC3-41E6-B4A1-3FA63C4EAA32}" destId="{09B92D9D-B075-44CC-9899-241FDB82A883}" srcOrd="0" destOrd="0" presId="urn:microsoft.com/office/officeart/2005/8/layout/hierarchy3"/>
    <dgm:cxn modelId="{F8054E17-5980-4092-94FD-6068D2160CA4}" srcId="{2270E4C5-8442-4DC8-8FF0-39D3EE316C5E}" destId="{75577310-6747-4BAD-A6D3-0FAA8C3A289C}" srcOrd="0" destOrd="0" parTransId="{F92CEBA3-23A7-4474-A36C-BAA5964F98CD}" sibTransId="{F111ACF1-4636-4CA7-A92F-A40C77AA2DCC}"/>
    <dgm:cxn modelId="{DF248419-B291-448F-A404-24A61B589A99}" type="presOf" srcId="{D39977A4-4B13-4BDD-B756-190F130178DA}" destId="{022A32F4-6CCF-47E4-919C-F89EB4AC2D35}" srcOrd="0" destOrd="0" presId="urn:microsoft.com/office/officeart/2005/8/layout/hierarchy3"/>
    <dgm:cxn modelId="{3FD5FF1B-C1AB-4173-836C-9822A414884C}" srcId="{2270E4C5-8442-4DC8-8FF0-39D3EE316C5E}" destId="{135DB2DB-CFFF-4949-82E9-E21986223819}" srcOrd="5" destOrd="0" parTransId="{C0E41B10-78A2-49C1-9801-BAC0828982CF}" sibTransId="{461FE339-8E4A-499B-AB1A-6297AA2E7DC1}"/>
    <dgm:cxn modelId="{212E9821-BD16-4938-A8ED-608226BAD518}" type="presOf" srcId="{2E782DB7-60A7-468E-AAEA-1D81738C9E10}" destId="{C073A1A2-CFDB-4FC9-ADB4-AED7B703DAD3}" srcOrd="0" destOrd="0" presId="urn:microsoft.com/office/officeart/2005/8/layout/hierarchy3"/>
    <dgm:cxn modelId="{D6EDD227-CDDF-499A-8DA7-AFB867315B55}" type="presOf" srcId="{FBDEDAF6-1801-4B95-84C0-8D62EE594462}" destId="{3F947472-A1AB-4E53-92A7-AAB2645E5D6A}" srcOrd="0" destOrd="0" presId="urn:microsoft.com/office/officeart/2005/8/layout/hierarchy3"/>
    <dgm:cxn modelId="{F3D1B128-B8BF-40DF-8AD6-68BDE23A20FE}" type="presOf" srcId="{C0E41B10-78A2-49C1-9801-BAC0828982CF}" destId="{72E5648F-AE26-4C13-AE90-92BCCFF1B545}" srcOrd="0" destOrd="0" presId="urn:microsoft.com/office/officeart/2005/8/layout/hierarchy3"/>
    <dgm:cxn modelId="{8F1E4836-1B68-4D5A-AED8-287B484AFA43}" type="presOf" srcId="{62FA2598-7D14-4B11-9A01-5E1526BC9246}" destId="{DBF0B35B-10A8-4768-94BB-EB1E4814E25B}" srcOrd="0" destOrd="0" presId="urn:microsoft.com/office/officeart/2005/8/layout/hierarchy3"/>
    <dgm:cxn modelId="{CF63205C-1416-4BE8-9347-2A7850F0E2B6}" type="presOf" srcId="{F92CEBA3-23A7-4474-A36C-BAA5964F98CD}" destId="{EE27D1A4-0723-483C-BE4E-A79130D189CB}" srcOrd="0" destOrd="0" presId="urn:microsoft.com/office/officeart/2005/8/layout/hierarchy3"/>
    <dgm:cxn modelId="{195A1A41-154B-4805-97B2-6B1470896CFE}" type="presOf" srcId="{75577310-6747-4BAD-A6D3-0FAA8C3A289C}" destId="{A489758E-BB1C-4264-A940-3CF2AB1A63D7}" srcOrd="0" destOrd="0" presId="urn:microsoft.com/office/officeart/2005/8/layout/hierarchy3"/>
    <dgm:cxn modelId="{9B046567-61BB-4FEE-8D99-7EE48F69AC09}" srcId="{2270E4C5-8442-4DC8-8FF0-39D3EE316C5E}" destId="{D39977A4-4B13-4BDD-B756-190F130178DA}" srcOrd="7" destOrd="0" parTransId="{1BF0990E-1811-407B-B800-3C9A2B0E6BCA}" sibTransId="{F002E09B-34BE-4A48-B1D4-734889FEC249}"/>
    <dgm:cxn modelId="{35CA724F-8A26-460E-8231-D9A22020495C}" type="presOf" srcId="{ADC8FDDA-C391-4CB9-929C-95AEB44EFF0D}" destId="{906A0FB8-1F18-4FC3-BDC1-610143C49D53}" srcOrd="0" destOrd="0" presId="urn:microsoft.com/office/officeart/2005/8/layout/hierarchy3"/>
    <dgm:cxn modelId="{E9088B72-8409-4900-AAB4-5F55E87C4667}" srcId="{2270E4C5-8442-4DC8-8FF0-39D3EE316C5E}" destId="{9A0D5BFF-A1CA-47AC-A0F2-316E4239C2C7}" srcOrd="6" destOrd="0" parTransId="{ADD8CEDC-BBF5-4F53-9106-EF14549A1CB8}" sibTransId="{60744369-6846-4DB8-BABD-99461642E7E5}"/>
    <dgm:cxn modelId="{7FADDB52-3C69-4327-A688-22A7CF38FEE7}" type="presOf" srcId="{CD1CF2A6-A84C-48DB-AEEA-F0AE260A135D}" destId="{1DA971B5-EAA0-4A31-B10E-935C0588AE85}" srcOrd="0" destOrd="0" presId="urn:microsoft.com/office/officeart/2005/8/layout/hierarchy3"/>
    <dgm:cxn modelId="{4E797474-1979-4250-AF8C-739CF085695F}" type="presOf" srcId="{2270E4C5-8442-4DC8-8FF0-39D3EE316C5E}" destId="{F4CD6B53-E182-4E18-8576-6A81F819D960}" srcOrd="1" destOrd="0" presId="urn:microsoft.com/office/officeart/2005/8/layout/hierarchy3"/>
    <dgm:cxn modelId="{79357F56-CD1C-4135-A161-761AF59B56B2}" type="presOf" srcId="{ADD8CEDC-BBF5-4F53-9106-EF14549A1CB8}" destId="{9AA48865-8018-4470-B77F-307762FEAF4A}" srcOrd="0" destOrd="0" presId="urn:microsoft.com/office/officeart/2005/8/layout/hierarchy3"/>
    <dgm:cxn modelId="{4CEE6378-0BE9-4692-8546-0A7D47361846}" type="presOf" srcId="{F139A6DC-236B-47BB-A563-597112F1FEE7}" destId="{AD6D0CD0-FADF-488E-B7D8-2E2846CC57CF}" srcOrd="0" destOrd="0" presId="urn:microsoft.com/office/officeart/2005/8/layout/hierarchy3"/>
    <dgm:cxn modelId="{0D5BF059-3597-4157-BA00-3845CA02EBDF}" srcId="{2270E4C5-8442-4DC8-8FF0-39D3EE316C5E}" destId="{F139A6DC-236B-47BB-A563-597112F1FEE7}" srcOrd="9" destOrd="0" parTransId="{2E782DB7-60A7-468E-AAEA-1D81738C9E10}" sibTransId="{7F538787-04DD-4CF9-BED7-7A7F94ED2D82}"/>
    <dgm:cxn modelId="{6EDD8481-796C-47D2-A381-D6C2B7453CF2}" type="presOf" srcId="{96E51793-330C-4B19-81F8-2C3982A914BE}" destId="{0D62C267-5FCD-4E9A-A00E-C831B1A556A8}" srcOrd="0" destOrd="0" presId="urn:microsoft.com/office/officeart/2005/8/layout/hierarchy3"/>
    <dgm:cxn modelId="{E59F4392-214C-45D9-A99B-A6C359992401}" srcId="{2270E4C5-8442-4DC8-8FF0-39D3EE316C5E}" destId="{E1E91AB8-2BC7-4A61-845A-E5F4E8713E60}" srcOrd="1" destOrd="0" parTransId="{CD1CF2A6-A84C-48DB-AEEA-F0AE260A135D}" sibTransId="{3E56BEEF-87BA-4160-B4E1-01CF081D24D3}"/>
    <dgm:cxn modelId="{DE555598-93F9-43CB-A11F-8360B261A885}" srcId="{2270E4C5-8442-4DC8-8FF0-39D3EE316C5E}" destId="{ADC8FDDA-C391-4CB9-929C-95AEB44EFF0D}" srcOrd="8" destOrd="0" parTransId="{FBDEDAF6-1801-4B95-84C0-8D62EE594462}" sibTransId="{14EAB483-3B5C-40A5-8ABC-809130EE0378}"/>
    <dgm:cxn modelId="{6831639B-8219-4C04-9839-51818B88CB86}" type="presOf" srcId="{9A0D5BFF-A1CA-47AC-A0F2-316E4239C2C7}" destId="{0E3552FA-5F64-45BE-8FB0-98FF74071955}" srcOrd="0" destOrd="0" presId="urn:microsoft.com/office/officeart/2005/8/layout/hierarchy3"/>
    <dgm:cxn modelId="{284413B1-0BE1-40F9-9029-6041CB7E8FFE}" srcId="{2270E4C5-8442-4DC8-8FF0-39D3EE316C5E}" destId="{792588C3-E201-4479-949A-ED27BFC22DFB}" srcOrd="2" destOrd="0" parTransId="{FD69E8EB-94F2-4E05-A1B3-CD66C9CD3366}" sibTransId="{22A9263C-5054-43FC-A76A-F98054F633BA}"/>
    <dgm:cxn modelId="{615F9EB3-6AB7-4ADB-A088-A4709829AD24}" type="presOf" srcId="{135DB2DB-CFFF-4949-82E9-E21986223819}" destId="{A264EDA8-4A80-4E79-BCB3-C92377A0588F}" srcOrd="0" destOrd="0" presId="urn:microsoft.com/office/officeart/2005/8/layout/hierarchy3"/>
    <dgm:cxn modelId="{FE9381CD-48A5-4F89-81DC-52404DBAD4D1}" srcId="{2270E4C5-8442-4DC8-8FF0-39D3EE316C5E}" destId="{1087D19B-E5BC-4CC9-8FCA-AD29C8D019C8}" srcOrd="3" destOrd="0" parTransId="{CBC11206-BCC3-41E6-B4A1-3FA63C4EAA32}" sibTransId="{91550512-4760-4879-A052-7DC29B6D55D6}"/>
    <dgm:cxn modelId="{34E25BD0-7840-4025-B0F1-D87DC3F1EC4A}" type="presOf" srcId="{E1E91AB8-2BC7-4A61-845A-E5F4E8713E60}" destId="{FD7CAF14-994E-4FFF-83D1-01E4191001DF}" srcOrd="0" destOrd="0" presId="urn:microsoft.com/office/officeart/2005/8/layout/hierarchy3"/>
    <dgm:cxn modelId="{82D586D0-6995-4D29-9587-5F49B95334C3}" type="presOf" srcId="{792588C3-E201-4479-949A-ED27BFC22DFB}" destId="{EEAAC24A-A4C8-4357-82C2-64DB5708AFA7}" srcOrd="0" destOrd="0" presId="urn:microsoft.com/office/officeart/2005/8/layout/hierarchy3"/>
    <dgm:cxn modelId="{6FCDC2DE-C115-4238-9FAB-20168239D3EA}" type="presOf" srcId="{FD69E8EB-94F2-4E05-A1B3-CD66C9CD3366}" destId="{741B832F-33AB-471F-9C71-9EAEDE9DA33C}" srcOrd="0" destOrd="0" presId="urn:microsoft.com/office/officeart/2005/8/layout/hierarchy3"/>
    <dgm:cxn modelId="{0CB0F7E2-A248-4BDA-B2D2-E1B12A74218F}" srcId="{2270E4C5-8442-4DC8-8FF0-39D3EE316C5E}" destId="{96E51793-330C-4B19-81F8-2C3982A914BE}" srcOrd="4" destOrd="0" parTransId="{62FA2598-7D14-4B11-9A01-5E1526BC9246}" sibTransId="{D1115980-BAD8-4EE4-B3F5-D0C5C19C20BA}"/>
    <dgm:cxn modelId="{2514D5E9-A5A7-436E-91CA-472EABEBF693}" type="presOf" srcId="{1087D19B-E5BC-4CC9-8FCA-AD29C8D019C8}" destId="{4A10A00A-CFA9-4C37-BA8B-974E76EAF001}" srcOrd="0" destOrd="0" presId="urn:microsoft.com/office/officeart/2005/8/layout/hierarchy3"/>
    <dgm:cxn modelId="{C728A6F2-DF1E-46DC-A268-2D4453F15586}" type="presOf" srcId="{2270E4C5-8442-4DC8-8FF0-39D3EE316C5E}" destId="{D7A45A69-FD12-4C82-945F-E989D5689081}" srcOrd="0" destOrd="0" presId="urn:microsoft.com/office/officeart/2005/8/layout/hierarchy3"/>
    <dgm:cxn modelId="{97B1AFF9-78C7-48C8-A0B6-B24619264176}" srcId="{6CF08E3A-1C17-46EE-B88C-5F8B9E9F4E2F}" destId="{2270E4C5-8442-4DC8-8FF0-39D3EE316C5E}" srcOrd="0" destOrd="0" parTransId="{EB68CA58-26F4-4EE8-98CC-EF4642F63285}" sibTransId="{737C92D3-29FA-427A-B24D-E10D0B8655BA}"/>
    <dgm:cxn modelId="{2DD83FFC-B00B-4443-A008-E372B201DA8D}" type="presOf" srcId="{6CF08E3A-1C17-46EE-B88C-5F8B9E9F4E2F}" destId="{C59CD5D3-27A0-41E9-ACDE-5DBB6894325A}" srcOrd="0" destOrd="0" presId="urn:microsoft.com/office/officeart/2005/8/layout/hierarchy3"/>
    <dgm:cxn modelId="{AA612C01-29B0-401F-A7AD-B1A2F0AE5AA3}" type="presParOf" srcId="{C59CD5D3-27A0-41E9-ACDE-5DBB6894325A}" destId="{72D1641F-BBBD-4CF8-910A-855F151D7C44}" srcOrd="0" destOrd="0" presId="urn:microsoft.com/office/officeart/2005/8/layout/hierarchy3"/>
    <dgm:cxn modelId="{11C3127C-32B9-4A15-B258-34B547B419BA}" type="presParOf" srcId="{72D1641F-BBBD-4CF8-910A-855F151D7C44}" destId="{8B1C2F01-2B54-433A-B77B-0FA16A4BB2A9}" srcOrd="0" destOrd="0" presId="urn:microsoft.com/office/officeart/2005/8/layout/hierarchy3"/>
    <dgm:cxn modelId="{7E5EE2C2-D5E7-4DF6-ABE6-9DFFE9DCAE26}" type="presParOf" srcId="{8B1C2F01-2B54-433A-B77B-0FA16A4BB2A9}" destId="{D7A45A69-FD12-4C82-945F-E989D5689081}" srcOrd="0" destOrd="0" presId="urn:microsoft.com/office/officeart/2005/8/layout/hierarchy3"/>
    <dgm:cxn modelId="{C776B46E-AF45-45A5-8288-F6FD6B17BB11}" type="presParOf" srcId="{8B1C2F01-2B54-433A-B77B-0FA16A4BB2A9}" destId="{F4CD6B53-E182-4E18-8576-6A81F819D960}" srcOrd="1" destOrd="0" presId="urn:microsoft.com/office/officeart/2005/8/layout/hierarchy3"/>
    <dgm:cxn modelId="{903A3428-CFB1-40FD-B789-6469C7387286}" type="presParOf" srcId="{72D1641F-BBBD-4CF8-910A-855F151D7C44}" destId="{484BC2B3-BAF0-4156-9D0D-3245B1EBCD1C}" srcOrd="1" destOrd="0" presId="urn:microsoft.com/office/officeart/2005/8/layout/hierarchy3"/>
    <dgm:cxn modelId="{F09BE05B-323C-45B1-B00B-991B34E4CEFC}" type="presParOf" srcId="{484BC2B3-BAF0-4156-9D0D-3245B1EBCD1C}" destId="{EE27D1A4-0723-483C-BE4E-A79130D189CB}" srcOrd="0" destOrd="0" presId="urn:microsoft.com/office/officeart/2005/8/layout/hierarchy3"/>
    <dgm:cxn modelId="{EF36D788-4531-4751-BA94-3790648DBFB5}" type="presParOf" srcId="{484BC2B3-BAF0-4156-9D0D-3245B1EBCD1C}" destId="{A489758E-BB1C-4264-A940-3CF2AB1A63D7}" srcOrd="1" destOrd="0" presId="urn:microsoft.com/office/officeart/2005/8/layout/hierarchy3"/>
    <dgm:cxn modelId="{86761C2E-9BBC-42E8-B1F0-896831A79A13}" type="presParOf" srcId="{484BC2B3-BAF0-4156-9D0D-3245B1EBCD1C}" destId="{1DA971B5-EAA0-4A31-B10E-935C0588AE85}" srcOrd="2" destOrd="0" presId="urn:microsoft.com/office/officeart/2005/8/layout/hierarchy3"/>
    <dgm:cxn modelId="{8E099DD3-D95F-4C44-9028-31E5C2236149}" type="presParOf" srcId="{484BC2B3-BAF0-4156-9D0D-3245B1EBCD1C}" destId="{FD7CAF14-994E-4FFF-83D1-01E4191001DF}" srcOrd="3" destOrd="0" presId="urn:microsoft.com/office/officeart/2005/8/layout/hierarchy3"/>
    <dgm:cxn modelId="{7024FDE1-0F3B-4307-B347-0F724CA37808}" type="presParOf" srcId="{484BC2B3-BAF0-4156-9D0D-3245B1EBCD1C}" destId="{741B832F-33AB-471F-9C71-9EAEDE9DA33C}" srcOrd="4" destOrd="0" presId="urn:microsoft.com/office/officeart/2005/8/layout/hierarchy3"/>
    <dgm:cxn modelId="{5AFC326F-8E52-47CE-AF29-C8B2D065B2C8}" type="presParOf" srcId="{484BC2B3-BAF0-4156-9D0D-3245B1EBCD1C}" destId="{EEAAC24A-A4C8-4357-82C2-64DB5708AFA7}" srcOrd="5" destOrd="0" presId="urn:microsoft.com/office/officeart/2005/8/layout/hierarchy3"/>
    <dgm:cxn modelId="{1DE00312-E29F-4250-9DCA-6E3270D29C21}" type="presParOf" srcId="{484BC2B3-BAF0-4156-9D0D-3245B1EBCD1C}" destId="{09B92D9D-B075-44CC-9899-241FDB82A883}" srcOrd="6" destOrd="0" presId="urn:microsoft.com/office/officeart/2005/8/layout/hierarchy3"/>
    <dgm:cxn modelId="{EC6399FC-816B-43FF-A264-C12308499DDE}" type="presParOf" srcId="{484BC2B3-BAF0-4156-9D0D-3245B1EBCD1C}" destId="{4A10A00A-CFA9-4C37-BA8B-974E76EAF001}" srcOrd="7" destOrd="0" presId="urn:microsoft.com/office/officeart/2005/8/layout/hierarchy3"/>
    <dgm:cxn modelId="{714D413A-3848-4BCB-9A83-5E28ABD31162}" type="presParOf" srcId="{484BC2B3-BAF0-4156-9D0D-3245B1EBCD1C}" destId="{DBF0B35B-10A8-4768-94BB-EB1E4814E25B}" srcOrd="8" destOrd="0" presId="urn:microsoft.com/office/officeart/2005/8/layout/hierarchy3"/>
    <dgm:cxn modelId="{9AEC9561-5CE0-44A6-82E1-0F9841836CC8}" type="presParOf" srcId="{484BC2B3-BAF0-4156-9D0D-3245B1EBCD1C}" destId="{0D62C267-5FCD-4E9A-A00E-C831B1A556A8}" srcOrd="9" destOrd="0" presId="urn:microsoft.com/office/officeart/2005/8/layout/hierarchy3"/>
    <dgm:cxn modelId="{2AB4B99A-7951-4D0B-B049-B4A27CB9D288}" type="presParOf" srcId="{484BC2B3-BAF0-4156-9D0D-3245B1EBCD1C}" destId="{72E5648F-AE26-4C13-AE90-92BCCFF1B545}" srcOrd="10" destOrd="0" presId="urn:microsoft.com/office/officeart/2005/8/layout/hierarchy3"/>
    <dgm:cxn modelId="{515140FF-B41D-4A5F-AE27-ED42FB7902A7}" type="presParOf" srcId="{484BC2B3-BAF0-4156-9D0D-3245B1EBCD1C}" destId="{A264EDA8-4A80-4E79-BCB3-C92377A0588F}" srcOrd="11" destOrd="0" presId="urn:microsoft.com/office/officeart/2005/8/layout/hierarchy3"/>
    <dgm:cxn modelId="{38A7ABAA-FFD6-4316-AD41-1D4EA4485521}" type="presParOf" srcId="{484BC2B3-BAF0-4156-9D0D-3245B1EBCD1C}" destId="{9AA48865-8018-4470-B77F-307762FEAF4A}" srcOrd="12" destOrd="0" presId="urn:microsoft.com/office/officeart/2005/8/layout/hierarchy3"/>
    <dgm:cxn modelId="{ED03B574-87BE-44FE-8C93-584B6F448B8B}" type="presParOf" srcId="{484BC2B3-BAF0-4156-9D0D-3245B1EBCD1C}" destId="{0E3552FA-5F64-45BE-8FB0-98FF74071955}" srcOrd="13" destOrd="0" presId="urn:microsoft.com/office/officeart/2005/8/layout/hierarchy3"/>
    <dgm:cxn modelId="{563BD6D4-BE50-401F-AB29-1C4BC5E8D073}" type="presParOf" srcId="{484BC2B3-BAF0-4156-9D0D-3245B1EBCD1C}" destId="{AE6F8D29-F484-47A4-9C12-264F46CF7C6B}" srcOrd="14" destOrd="0" presId="urn:microsoft.com/office/officeart/2005/8/layout/hierarchy3"/>
    <dgm:cxn modelId="{21A9550E-FEA6-4A2F-BF7E-57C4F0B35B14}" type="presParOf" srcId="{484BC2B3-BAF0-4156-9D0D-3245B1EBCD1C}" destId="{022A32F4-6CCF-47E4-919C-F89EB4AC2D35}" srcOrd="15" destOrd="0" presId="urn:microsoft.com/office/officeart/2005/8/layout/hierarchy3"/>
    <dgm:cxn modelId="{E184F499-FAA0-4E01-A406-EBD1637B6E8A}" type="presParOf" srcId="{484BC2B3-BAF0-4156-9D0D-3245B1EBCD1C}" destId="{3F947472-A1AB-4E53-92A7-AAB2645E5D6A}" srcOrd="16" destOrd="0" presId="urn:microsoft.com/office/officeart/2005/8/layout/hierarchy3"/>
    <dgm:cxn modelId="{C34BA650-B841-4870-95BC-09A8C241994B}" type="presParOf" srcId="{484BC2B3-BAF0-4156-9D0D-3245B1EBCD1C}" destId="{906A0FB8-1F18-4FC3-BDC1-610143C49D53}" srcOrd="17" destOrd="0" presId="urn:microsoft.com/office/officeart/2005/8/layout/hierarchy3"/>
    <dgm:cxn modelId="{4652DD3F-A14A-46C9-813D-460506E64537}" type="presParOf" srcId="{484BC2B3-BAF0-4156-9D0D-3245B1EBCD1C}" destId="{C073A1A2-CFDB-4FC9-ADB4-AED7B703DAD3}" srcOrd="18" destOrd="0" presId="urn:microsoft.com/office/officeart/2005/8/layout/hierarchy3"/>
    <dgm:cxn modelId="{550451F9-A966-4AD4-8D9D-2CA5AC973420}" type="presParOf" srcId="{484BC2B3-BAF0-4156-9D0D-3245B1EBCD1C}" destId="{AD6D0CD0-FADF-488E-B7D8-2E2846CC57CF}" srcOrd="1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A3E2A6-7AE5-4755-AF00-7FC8944A37B0}" type="doc">
      <dgm:prSet loTypeId="urn:microsoft.com/office/officeart/2005/8/layout/vList3#3" loCatId="list" qsTypeId="urn:microsoft.com/office/officeart/2005/8/quickstyle/simple1" qsCatId="simple" csTypeId="urn:microsoft.com/office/officeart/2005/8/colors/accent1_2" csCatId="accent1" phldr="1"/>
      <dgm:spPr/>
    </dgm:pt>
    <dgm:pt modelId="{569BBD8D-001E-48EC-8CE4-9A8E1633C52C}">
      <dgm:prSet phldrT="[Text]"/>
      <dgm:spPr/>
      <dgm:t>
        <a:bodyPr/>
        <a:lstStyle/>
        <a:p>
          <a:r>
            <a:rPr lang="en-US" dirty="0" err="1"/>
            <a:t>Pajak</a:t>
          </a:r>
          <a:r>
            <a:rPr lang="en-US" dirty="0"/>
            <a:t> </a:t>
          </a:r>
          <a:r>
            <a:rPr lang="en-US" dirty="0" err="1"/>
            <a:t>Objektif</a:t>
          </a:r>
          <a:endParaRPr lang="en-US" dirty="0"/>
        </a:p>
      </dgm:t>
    </dgm:pt>
    <dgm:pt modelId="{C153D7D2-AD84-4FEC-B3C0-C55F61B8A1A3}" cxnId="{C9C84701-5528-48D6-8560-14E8829C0057}" type="parTrans">
      <dgm:prSet/>
      <dgm:spPr/>
      <dgm:t>
        <a:bodyPr/>
        <a:lstStyle/>
        <a:p>
          <a:endParaRPr lang="en-US"/>
        </a:p>
      </dgm:t>
    </dgm:pt>
    <dgm:pt modelId="{EE9EA6D7-669C-4B50-80EB-6FB71C056AC9}" cxnId="{C9C84701-5528-48D6-8560-14E8829C0057}" type="sibTrans">
      <dgm:prSet/>
      <dgm:spPr/>
      <dgm:t>
        <a:bodyPr/>
        <a:lstStyle/>
        <a:p>
          <a:endParaRPr lang="en-US"/>
        </a:p>
      </dgm:t>
    </dgm:pt>
    <dgm:pt modelId="{2C7E37CC-F843-4615-BB60-921B99A3FA81}">
      <dgm:prSet/>
      <dgm:spPr/>
      <dgm:t>
        <a:bodyPr/>
        <a:lstStyle/>
        <a:p>
          <a:r>
            <a:rPr lang="en-US" dirty="0" err="1"/>
            <a:t>Konsumsi</a:t>
          </a:r>
          <a:r>
            <a:rPr lang="en-US" dirty="0"/>
            <a:t> </a:t>
          </a:r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Negeri</a:t>
          </a:r>
          <a:endParaRPr lang="en-US" dirty="0"/>
        </a:p>
      </dgm:t>
    </dgm:pt>
    <dgm:pt modelId="{868B2C81-C0CE-41B4-B4D2-BA529C29EC66}" cxnId="{E9103364-4978-41FA-9439-F92633608142}" type="parTrans">
      <dgm:prSet/>
      <dgm:spPr/>
      <dgm:t>
        <a:bodyPr/>
        <a:lstStyle/>
        <a:p>
          <a:endParaRPr lang="en-US"/>
        </a:p>
      </dgm:t>
    </dgm:pt>
    <dgm:pt modelId="{7D463B60-DE92-4782-B203-D7EC1AEFD76E}" cxnId="{E9103364-4978-41FA-9439-F92633608142}" type="sibTrans">
      <dgm:prSet/>
      <dgm:spPr/>
      <dgm:t>
        <a:bodyPr/>
        <a:lstStyle/>
        <a:p>
          <a:endParaRPr lang="en-US"/>
        </a:p>
      </dgm:t>
    </dgm:pt>
    <dgm:pt modelId="{07E64DF6-0FB2-47A5-BBDB-47DD994F46E4}">
      <dgm:prSet/>
      <dgm:spPr/>
      <dgm:t>
        <a:bodyPr/>
        <a:lstStyle/>
        <a:p>
          <a:r>
            <a:rPr lang="en-US" dirty="0"/>
            <a:t>Credit Method &amp; Invoice Method</a:t>
          </a:r>
        </a:p>
      </dgm:t>
    </dgm:pt>
    <dgm:pt modelId="{EC1806B1-8FDF-4B1F-AB57-C06176977CA4}" cxnId="{2BFAA501-E6CB-4B11-BD83-BAD2A8343D6E}" type="sibTrans">
      <dgm:prSet/>
      <dgm:spPr/>
      <dgm:t>
        <a:bodyPr/>
        <a:lstStyle/>
        <a:p>
          <a:endParaRPr lang="en-US"/>
        </a:p>
      </dgm:t>
    </dgm:pt>
    <dgm:pt modelId="{E9DB38EA-4A21-43FE-8A18-477995ECD58F}" cxnId="{2BFAA501-E6CB-4B11-BD83-BAD2A8343D6E}" type="parTrans">
      <dgm:prSet/>
      <dgm:spPr/>
      <dgm:t>
        <a:bodyPr/>
        <a:lstStyle/>
        <a:p>
          <a:endParaRPr lang="en-US"/>
        </a:p>
      </dgm:t>
    </dgm:pt>
    <dgm:pt modelId="{E589A2AB-5C1B-4662-8F2A-C330F01CEA45}">
      <dgm:prSet phldrT="[Text]"/>
      <dgm:spPr/>
      <dgm:t>
        <a:bodyPr/>
        <a:lstStyle/>
        <a:p>
          <a:r>
            <a:rPr lang="en-US" dirty="0"/>
            <a:t>Multi Stage Tax</a:t>
          </a:r>
        </a:p>
      </dgm:t>
    </dgm:pt>
    <dgm:pt modelId="{D6960000-3252-4DA7-97BC-5BA912AB4DE6}" cxnId="{74F2067F-F496-4E5F-93F2-F05A0D175C3F}" type="sibTrans">
      <dgm:prSet/>
      <dgm:spPr/>
      <dgm:t>
        <a:bodyPr/>
        <a:lstStyle/>
        <a:p>
          <a:endParaRPr lang="en-US"/>
        </a:p>
      </dgm:t>
    </dgm:pt>
    <dgm:pt modelId="{1B0D5EA7-24E0-494C-B6D8-E63C98DAEC1C}" cxnId="{74F2067F-F496-4E5F-93F2-F05A0D175C3F}" type="parTrans">
      <dgm:prSet/>
      <dgm:spPr/>
      <dgm:t>
        <a:bodyPr/>
        <a:lstStyle/>
        <a:p>
          <a:endParaRPr lang="en-US"/>
        </a:p>
      </dgm:t>
    </dgm:pt>
    <dgm:pt modelId="{3A1CB66C-5ADD-4BB0-9A97-68EF70832135}">
      <dgm:prSet phldrT="[Text]"/>
      <dgm:spPr/>
      <dgm:t>
        <a:bodyPr/>
        <a:lstStyle/>
        <a:p>
          <a:r>
            <a:rPr lang="en-US" dirty="0" err="1"/>
            <a:t>Pajak</a:t>
          </a:r>
          <a:r>
            <a:rPr lang="en-US" dirty="0"/>
            <a:t> </a:t>
          </a:r>
          <a:r>
            <a:rPr lang="en-US" dirty="0" err="1"/>
            <a:t>Tidak</a:t>
          </a:r>
          <a:r>
            <a:rPr lang="en-US" dirty="0"/>
            <a:t> </a:t>
          </a:r>
          <a:r>
            <a:rPr lang="en-US" dirty="0" err="1"/>
            <a:t>Langsung</a:t>
          </a:r>
          <a:endParaRPr lang="en-US" dirty="0"/>
        </a:p>
      </dgm:t>
    </dgm:pt>
    <dgm:pt modelId="{D9458189-45BF-4F44-AF1F-67A1376C8159}" cxnId="{B7420AEB-0B8D-41B6-B8C4-8CDD96AEE63E}" type="sibTrans">
      <dgm:prSet/>
      <dgm:spPr/>
      <dgm:t>
        <a:bodyPr/>
        <a:lstStyle/>
        <a:p>
          <a:endParaRPr lang="en-US"/>
        </a:p>
      </dgm:t>
    </dgm:pt>
    <dgm:pt modelId="{65EFA1AA-0045-4C26-A9F0-8E0FC30786C5}" cxnId="{B7420AEB-0B8D-41B6-B8C4-8CDD96AEE63E}" type="parTrans">
      <dgm:prSet/>
      <dgm:spPr/>
      <dgm:t>
        <a:bodyPr/>
        <a:lstStyle/>
        <a:p>
          <a:endParaRPr lang="en-US"/>
        </a:p>
      </dgm:t>
    </dgm:pt>
    <dgm:pt modelId="{7E3041E9-2832-419E-806B-5B136CE87E66}" type="pres">
      <dgm:prSet presAssocID="{46A3E2A6-7AE5-4755-AF00-7FC8944A37B0}" presName="linearFlow" presStyleCnt="0">
        <dgm:presLayoutVars>
          <dgm:dir/>
          <dgm:resizeHandles val="exact"/>
        </dgm:presLayoutVars>
      </dgm:prSet>
      <dgm:spPr/>
    </dgm:pt>
    <dgm:pt modelId="{755EEBB6-2A77-436A-A858-A6A79C66C89F}" type="pres">
      <dgm:prSet presAssocID="{3A1CB66C-5ADD-4BB0-9A97-68EF70832135}" presName="composite" presStyleCnt="0"/>
      <dgm:spPr/>
    </dgm:pt>
    <dgm:pt modelId="{01249A4E-F458-4E0F-AB6D-309F588D9E4F}" type="pres">
      <dgm:prSet presAssocID="{3A1CB66C-5ADD-4BB0-9A97-68EF70832135}" presName="imgShp" presStyleLbl="fgImgPlace1" presStyleIdx="0" presStyleCnt="5"/>
      <dgm:spPr/>
    </dgm:pt>
    <dgm:pt modelId="{34346FD0-B2F6-4F36-9A08-A7244D7E5440}" type="pres">
      <dgm:prSet presAssocID="{3A1CB66C-5ADD-4BB0-9A97-68EF70832135}" presName="txShp" presStyleLbl="node1" presStyleIdx="0" presStyleCnt="5">
        <dgm:presLayoutVars>
          <dgm:bulletEnabled val="1"/>
        </dgm:presLayoutVars>
      </dgm:prSet>
      <dgm:spPr/>
    </dgm:pt>
    <dgm:pt modelId="{20CB34E7-9AB2-4375-A011-3DF0D67BCE49}" type="pres">
      <dgm:prSet presAssocID="{D9458189-45BF-4F44-AF1F-67A1376C8159}" presName="spacing" presStyleCnt="0"/>
      <dgm:spPr/>
    </dgm:pt>
    <dgm:pt modelId="{D00C1F36-0003-4602-8105-D78AAC92E37A}" type="pres">
      <dgm:prSet presAssocID="{569BBD8D-001E-48EC-8CE4-9A8E1633C52C}" presName="composite" presStyleCnt="0"/>
      <dgm:spPr/>
    </dgm:pt>
    <dgm:pt modelId="{FEDAFAC4-06AE-44C5-88B1-E0DD47FA2CDE}" type="pres">
      <dgm:prSet presAssocID="{569BBD8D-001E-48EC-8CE4-9A8E1633C52C}" presName="imgShp" presStyleLbl="fgImgPlace1" presStyleIdx="1" presStyleCnt="5"/>
      <dgm:spPr/>
    </dgm:pt>
    <dgm:pt modelId="{D7C020C5-DBE6-4049-81CF-E1B42AC7EA78}" type="pres">
      <dgm:prSet presAssocID="{569BBD8D-001E-48EC-8CE4-9A8E1633C52C}" presName="txShp" presStyleLbl="node1" presStyleIdx="1" presStyleCnt="5">
        <dgm:presLayoutVars>
          <dgm:bulletEnabled val="1"/>
        </dgm:presLayoutVars>
      </dgm:prSet>
      <dgm:spPr/>
    </dgm:pt>
    <dgm:pt modelId="{33E840CE-988D-46AF-A16F-B6FB85C32C85}" type="pres">
      <dgm:prSet presAssocID="{EE9EA6D7-669C-4B50-80EB-6FB71C056AC9}" presName="spacing" presStyleCnt="0"/>
      <dgm:spPr/>
    </dgm:pt>
    <dgm:pt modelId="{1DFC44A9-60D4-435E-BA38-8B6763CAED40}" type="pres">
      <dgm:prSet presAssocID="{E589A2AB-5C1B-4662-8F2A-C330F01CEA45}" presName="composite" presStyleCnt="0"/>
      <dgm:spPr/>
    </dgm:pt>
    <dgm:pt modelId="{E2D3B24F-04AF-489D-8F22-E5E0BDF3F5CD}" type="pres">
      <dgm:prSet presAssocID="{E589A2AB-5C1B-4662-8F2A-C330F01CEA45}" presName="imgShp" presStyleLbl="fgImgPlace1" presStyleIdx="2" presStyleCnt="5"/>
      <dgm:spPr/>
    </dgm:pt>
    <dgm:pt modelId="{96C4E940-88A8-49E3-A1E3-6B2F5522B6E5}" type="pres">
      <dgm:prSet presAssocID="{E589A2AB-5C1B-4662-8F2A-C330F01CEA45}" presName="txShp" presStyleLbl="node1" presStyleIdx="2" presStyleCnt="5">
        <dgm:presLayoutVars>
          <dgm:bulletEnabled val="1"/>
        </dgm:presLayoutVars>
      </dgm:prSet>
      <dgm:spPr/>
    </dgm:pt>
    <dgm:pt modelId="{84B6A047-314B-4C03-9660-69512EBA0601}" type="pres">
      <dgm:prSet presAssocID="{D6960000-3252-4DA7-97BC-5BA912AB4DE6}" presName="spacing" presStyleCnt="0"/>
      <dgm:spPr/>
    </dgm:pt>
    <dgm:pt modelId="{D4C73560-056A-45A6-85A0-1A99EACE51F6}" type="pres">
      <dgm:prSet presAssocID="{07E64DF6-0FB2-47A5-BBDB-47DD994F46E4}" presName="composite" presStyleCnt="0"/>
      <dgm:spPr/>
    </dgm:pt>
    <dgm:pt modelId="{A5D15274-05CF-48CA-9323-04EC675AEAC5}" type="pres">
      <dgm:prSet presAssocID="{07E64DF6-0FB2-47A5-BBDB-47DD994F46E4}" presName="imgShp" presStyleLbl="fgImgPlace1" presStyleIdx="3" presStyleCnt="5"/>
      <dgm:spPr/>
    </dgm:pt>
    <dgm:pt modelId="{4271439F-1C9A-4241-B042-45090E4345C0}" type="pres">
      <dgm:prSet presAssocID="{07E64DF6-0FB2-47A5-BBDB-47DD994F46E4}" presName="txShp" presStyleLbl="node1" presStyleIdx="3" presStyleCnt="5">
        <dgm:presLayoutVars>
          <dgm:bulletEnabled val="1"/>
        </dgm:presLayoutVars>
      </dgm:prSet>
      <dgm:spPr/>
    </dgm:pt>
    <dgm:pt modelId="{6AFD93E1-C8E9-4144-B5CA-A0BBE83AFA55}" type="pres">
      <dgm:prSet presAssocID="{EC1806B1-8FDF-4B1F-AB57-C06176977CA4}" presName="spacing" presStyleCnt="0"/>
      <dgm:spPr/>
    </dgm:pt>
    <dgm:pt modelId="{CE7419CB-FA5A-44BE-8499-8A232E9250CE}" type="pres">
      <dgm:prSet presAssocID="{2C7E37CC-F843-4615-BB60-921B99A3FA81}" presName="composite" presStyleCnt="0"/>
      <dgm:spPr/>
    </dgm:pt>
    <dgm:pt modelId="{85AB8099-F3E6-4BC3-B810-175270A14239}" type="pres">
      <dgm:prSet presAssocID="{2C7E37CC-F843-4615-BB60-921B99A3FA81}" presName="imgShp" presStyleLbl="fgImgPlace1" presStyleIdx="4" presStyleCnt="5"/>
      <dgm:spPr/>
    </dgm:pt>
    <dgm:pt modelId="{5667CE9B-AF80-48E6-85AE-CBAC3DE3BA28}" type="pres">
      <dgm:prSet presAssocID="{2C7E37CC-F843-4615-BB60-921B99A3FA81}" presName="txShp" presStyleLbl="node1" presStyleIdx="4" presStyleCnt="5">
        <dgm:presLayoutVars>
          <dgm:bulletEnabled val="1"/>
        </dgm:presLayoutVars>
      </dgm:prSet>
      <dgm:spPr/>
    </dgm:pt>
  </dgm:ptLst>
  <dgm:cxnLst>
    <dgm:cxn modelId="{C9C84701-5528-48D6-8560-14E8829C0057}" srcId="{46A3E2A6-7AE5-4755-AF00-7FC8944A37B0}" destId="{569BBD8D-001E-48EC-8CE4-9A8E1633C52C}" srcOrd="1" destOrd="0" parTransId="{C153D7D2-AD84-4FEC-B3C0-C55F61B8A1A3}" sibTransId="{EE9EA6D7-669C-4B50-80EB-6FB71C056AC9}"/>
    <dgm:cxn modelId="{2BFAA501-E6CB-4B11-BD83-BAD2A8343D6E}" srcId="{46A3E2A6-7AE5-4755-AF00-7FC8944A37B0}" destId="{07E64DF6-0FB2-47A5-BBDB-47DD994F46E4}" srcOrd="3" destOrd="0" parTransId="{E9DB38EA-4A21-43FE-8A18-477995ECD58F}" sibTransId="{EC1806B1-8FDF-4B1F-AB57-C06176977CA4}"/>
    <dgm:cxn modelId="{E9103364-4978-41FA-9439-F92633608142}" srcId="{46A3E2A6-7AE5-4755-AF00-7FC8944A37B0}" destId="{2C7E37CC-F843-4615-BB60-921B99A3FA81}" srcOrd="4" destOrd="0" parTransId="{868B2C81-C0CE-41B4-B4D2-BA529C29EC66}" sibTransId="{7D463B60-DE92-4782-B203-D7EC1AEFD76E}"/>
    <dgm:cxn modelId="{6624EB77-BA18-48C3-9FF0-4ADA8FE09D08}" type="presOf" srcId="{07E64DF6-0FB2-47A5-BBDB-47DD994F46E4}" destId="{4271439F-1C9A-4241-B042-45090E4345C0}" srcOrd="0" destOrd="0" presId="urn:microsoft.com/office/officeart/2005/8/layout/vList3#3"/>
    <dgm:cxn modelId="{E3F4837E-3FCD-4940-909B-4B8B91F15C1D}" type="presOf" srcId="{2C7E37CC-F843-4615-BB60-921B99A3FA81}" destId="{5667CE9B-AF80-48E6-85AE-CBAC3DE3BA28}" srcOrd="0" destOrd="0" presId="urn:microsoft.com/office/officeart/2005/8/layout/vList3#3"/>
    <dgm:cxn modelId="{74F2067F-F496-4E5F-93F2-F05A0D175C3F}" srcId="{46A3E2A6-7AE5-4755-AF00-7FC8944A37B0}" destId="{E589A2AB-5C1B-4662-8F2A-C330F01CEA45}" srcOrd="2" destOrd="0" parTransId="{1B0D5EA7-24E0-494C-B6D8-E63C98DAEC1C}" sibTransId="{D6960000-3252-4DA7-97BC-5BA912AB4DE6}"/>
    <dgm:cxn modelId="{AF0F508E-FBCC-4AA8-A133-2E4FF956C623}" type="presOf" srcId="{46A3E2A6-7AE5-4755-AF00-7FC8944A37B0}" destId="{7E3041E9-2832-419E-806B-5B136CE87E66}" srcOrd="0" destOrd="0" presId="urn:microsoft.com/office/officeart/2005/8/layout/vList3#3"/>
    <dgm:cxn modelId="{253F82CA-B001-4478-BE06-7B05AB267855}" type="presOf" srcId="{3A1CB66C-5ADD-4BB0-9A97-68EF70832135}" destId="{34346FD0-B2F6-4F36-9A08-A7244D7E5440}" srcOrd="0" destOrd="0" presId="urn:microsoft.com/office/officeart/2005/8/layout/vList3#3"/>
    <dgm:cxn modelId="{B7420AEB-0B8D-41B6-B8C4-8CDD96AEE63E}" srcId="{46A3E2A6-7AE5-4755-AF00-7FC8944A37B0}" destId="{3A1CB66C-5ADD-4BB0-9A97-68EF70832135}" srcOrd="0" destOrd="0" parTransId="{65EFA1AA-0045-4C26-A9F0-8E0FC30786C5}" sibTransId="{D9458189-45BF-4F44-AF1F-67A1376C8159}"/>
    <dgm:cxn modelId="{16D19EF0-C625-4689-91C3-9A60774DA816}" type="presOf" srcId="{E589A2AB-5C1B-4662-8F2A-C330F01CEA45}" destId="{96C4E940-88A8-49E3-A1E3-6B2F5522B6E5}" srcOrd="0" destOrd="0" presId="urn:microsoft.com/office/officeart/2005/8/layout/vList3#3"/>
    <dgm:cxn modelId="{019619FD-890B-4C86-B5E1-68F8D859D644}" type="presOf" srcId="{569BBD8D-001E-48EC-8CE4-9A8E1633C52C}" destId="{D7C020C5-DBE6-4049-81CF-E1B42AC7EA78}" srcOrd="0" destOrd="0" presId="urn:microsoft.com/office/officeart/2005/8/layout/vList3#3"/>
    <dgm:cxn modelId="{F83ACECA-6086-46EC-8A49-D6DA7AD3E1F0}" type="presParOf" srcId="{7E3041E9-2832-419E-806B-5B136CE87E66}" destId="{755EEBB6-2A77-436A-A858-A6A79C66C89F}" srcOrd="0" destOrd="0" presId="urn:microsoft.com/office/officeart/2005/8/layout/vList3#3"/>
    <dgm:cxn modelId="{CFE190AA-248E-46BE-A199-6CE62B2E9BD0}" type="presParOf" srcId="{755EEBB6-2A77-436A-A858-A6A79C66C89F}" destId="{01249A4E-F458-4E0F-AB6D-309F588D9E4F}" srcOrd="0" destOrd="0" presId="urn:microsoft.com/office/officeart/2005/8/layout/vList3#3"/>
    <dgm:cxn modelId="{833F616E-190A-4533-AF03-A2CA3ABD6BD6}" type="presParOf" srcId="{755EEBB6-2A77-436A-A858-A6A79C66C89F}" destId="{34346FD0-B2F6-4F36-9A08-A7244D7E5440}" srcOrd="1" destOrd="0" presId="urn:microsoft.com/office/officeart/2005/8/layout/vList3#3"/>
    <dgm:cxn modelId="{7C6BACBF-C6C0-4037-A04E-A39C0B6E7274}" type="presParOf" srcId="{7E3041E9-2832-419E-806B-5B136CE87E66}" destId="{20CB34E7-9AB2-4375-A011-3DF0D67BCE49}" srcOrd="1" destOrd="0" presId="urn:microsoft.com/office/officeart/2005/8/layout/vList3#3"/>
    <dgm:cxn modelId="{6E3C8684-85A6-495E-B4E9-C8948467818D}" type="presParOf" srcId="{7E3041E9-2832-419E-806B-5B136CE87E66}" destId="{D00C1F36-0003-4602-8105-D78AAC92E37A}" srcOrd="2" destOrd="0" presId="urn:microsoft.com/office/officeart/2005/8/layout/vList3#3"/>
    <dgm:cxn modelId="{E29DDAEC-48F1-44E1-B4B8-252BD9E06CA5}" type="presParOf" srcId="{D00C1F36-0003-4602-8105-D78AAC92E37A}" destId="{FEDAFAC4-06AE-44C5-88B1-E0DD47FA2CDE}" srcOrd="0" destOrd="0" presId="urn:microsoft.com/office/officeart/2005/8/layout/vList3#3"/>
    <dgm:cxn modelId="{89DE042A-563B-4B68-B714-DF47F578EEDE}" type="presParOf" srcId="{D00C1F36-0003-4602-8105-D78AAC92E37A}" destId="{D7C020C5-DBE6-4049-81CF-E1B42AC7EA78}" srcOrd="1" destOrd="0" presId="urn:microsoft.com/office/officeart/2005/8/layout/vList3#3"/>
    <dgm:cxn modelId="{95BA6EF8-4451-4582-8B83-B6576FCD6DB8}" type="presParOf" srcId="{7E3041E9-2832-419E-806B-5B136CE87E66}" destId="{33E840CE-988D-46AF-A16F-B6FB85C32C85}" srcOrd="3" destOrd="0" presId="urn:microsoft.com/office/officeart/2005/8/layout/vList3#3"/>
    <dgm:cxn modelId="{68CC2255-D9C4-4ED1-A6CA-C256FC0C90CD}" type="presParOf" srcId="{7E3041E9-2832-419E-806B-5B136CE87E66}" destId="{1DFC44A9-60D4-435E-BA38-8B6763CAED40}" srcOrd="4" destOrd="0" presId="urn:microsoft.com/office/officeart/2005/8/layout/vList3#3"/>
    <dgm:cxn modelId="{7A4E088D-FB01-4B92-86C7-C5758663472D}" type="presParOf" srcId="{1DFC44A9-60D4-435E-BA38-8B6763CAED40}" destId="{E2D3B24F-04AF-489D-8F22-E5E0BDF3F5CD}" srcOrd="0" destOrd="0" presId="urn:microsoft.com/office/officeart/2005/8/layout/vList3#3"/>
    <dgm:cxn modelId="{85ADB0D6-94E3-436D-8F5F-5FA497CFE4AC}" type="presParOf" srcId="{1DFC44A9-60D4-435E-BA38-8B6763CAED40}" destId="{96C4E940-88A8-49E3-A1E3-6B2F5522B6E5}" srcOrd="1" destOrd="0" presId="urn:microsoft.com/office/officeart/2005/8/layout/vList3#3"/>
    <dgm:cxn modelId="{54193812-F7E2-4F60-BD62-41F30611C93C}" type="presParOf" srcId="{7E3041E9-2832-419E-806B-5B136CE87E66}" destId="{84B6A047-314B-4C03-9660-69512EBA0601}" srcOrd="5" destOrd="0" presId="urn:microsoft.com/office/officeart/2005/8/layout/vList3#3"/>
    <dgm:cxn modelId="{8E725B56-2847-4B1D-9994-B3F1D14F64BD}" type="presParOf" srcId="{7E3041E9-2832-419E-806B-5B136CE87E66}" destId="{D4C73560-056A-45A6-85A0-1A99EACE51F6}" srcOrd="6" destOrd="0" presId="urn:microsoft.com/office/officeart/2005/8/layout/vList3#3"/>
    <dgm:cxn modelId="{A484C747-EA17-4847-9566-10ED12D29DD1}" type="presParOf" srcId="{D4C73560-056A-45A6-85A0-1A99EACE51F6}" destId="{A5D15274-05CF-48CA-9323-04EC675AEAC5}" srcOrd="0" destOrd="0" presId="urn:microsoft.com/office/officeart/2005/8/layout/vList3#3"/>
    <dgm:cxn modelId="{051A8409-86B3-4658-B6FB-FEDD455C0525}" type="presParOf" srcId="{D4C73560-056A-45A6-85A0-1A99EACE51F6}" destId="{4271439F-1C9A-4241-B042-45090E4345C0}" srcOrd="1" destOrd="0" presId="urn:microsoft.com/office/officeart/2005/8/layout/vList3#3"/>
    <dgm:cxn modelId="{C110BC17-386F-43C6-A92E-6D708C6FA7B7}" type="presParOf" srcId="{7E3041E9-2832-419E-806B-5B136CE87E66}" destId="{6AFD93E1-C8E9-4144-B5CA-A0BBE83AFA55}" srcOrd="7" destOrd="0" presId="urn:microsoft.com/office/officeart/2005/8/layout/vList3#3"/>
    <dgm:cxn modelId="{E916083D-1FC6-418F-9171-20D848572D22}" type="presParOf" srcId="{7E3041E9-2832-419E-806B-5B136CE87E66}" destId="{CE7419CB-FA5A-44BE-8499-8A232E9250CE}" srcOrd="8" destOrd="0" presId="urn:microsoft.com/office/officeart/2005/8/layout/vList3#3"/>
    <dgm:cxn modelId="{11DED1C0-3E2A-4F7D-A0FA-FAD708793F39}" type="presParOf" srcId="{CE7419CB-FA5A-44BE-8499-8A232E9250CE}" destId="{85AB8099-F3E6-4BC3-B810-175270A14239}" srcOrd="0" destOrd="0" presId="urn:microsoft.com/office/officeart/2005/8/layout/vList3#3"/>
    <dgm:cxn modelId="{7F4B1EE7-401E-48DE-B067-BCD3B4C1C6D1}" type="presParOf" srcId="{CE7419CB-FA5A-44BE-8499-8A232E9250CE}" destId="{5667CE9B-AF80-48E6-85AE-CBAC3DE3BA28}" srcOrd="1" destOrd="0" presId="urn:microsoft.com/office/officeart/2005/8/layout/vList3#3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6CF08E3A-1C17-46EE-B88C-5F8B9E9F4E2F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270E4C5-8442-4DC8-8FF0-39D3EE316C5E}">
      <dgm:prSet phldrT="[Text]"/>
      <dgm:spPr/>
      <dgm:t>
        <a:bodyPr/>
        <a:lstStyle/>
        <a:p>
          <a:r>
            <a:rPr lang="en-US" b="1" dirty="0" err="1"/>
            <a:t>Jasa</a:t>
          </a:r>
          <a:r>
            <a:rPr lang="en-US" b="1" dirty="0"/>
            <a:t> Yang </a:t>
          </a:r>
          <a:r>
            <a:rPr lang="en-US" b="1" dirty="0" err="1"/>
            <a:t>Tidak</a:t>
          </a:r>
          <a:r>
            <a:rPr lang="en-US" b="1" dirty="0"/>
            <a:t> </a:t>
          </a:r>
          <a:r>
            <a:rPr lang="en-US" b="1" dirty="0" err="1"/>
            <a:t>Dikenakan</a:t>
          </a:r>
          <a:r>
            <a:rPr lang="en-US" b="1" dirty="0"/>
            <a:t> PPN (2)</a:t>
          </a:r>
        </a:p>
      </dgm:t>
    </dgm:pt>
    <dgm:pt modelId="{EB68CA58-26F4-4EE8-98CC-EF4642F63285}" cxnId="{97B1AFF9-78C7-48C8-A0B6-B24619264176}" type="parTrans">
      <dgm:prSet/>
      <dgm:spPr/>
      <dgm:t>
        <a:bodyPr/>
        <a:lstStyle/>
        <a:p>
          <a:endParaRPr lang="en-US"/>
        </a:p>
      </dgm:t>
    </dgm:pt>
    <dgm:pt modelId="{737C92D3-29FA-427A-B24D-E10D0B8655BA}" cxnId="{97B1AFF9-78C7-48C8-A0B6-B24619264176}" type="sibTrans">
      <dgm:prSet/>
      <dgm:spPr/>
      <dgm:t>
        <a:bodyPr/>
        <a:lstStyle/>
        <a:p>
          <a:endParaRPr lang="en-US"/>
        </a:p>
      </dgm:t>
    </dgm:pt>
    <dgm:pt modelId="{75577310-6747-4BAD-A6D3-0FAA8C3A289C}">
      <dgm:prSet custT="1"/>
      <dgm:spPr>
        <a:solidFill>
          <a:srgbClr val="FF0000">
            <a:alpha val="90000"/>
          </a:srgbClr>
        </a:solidFill>
      </dgm:spPr>
      <dgm:t>
        <a:bodyPr/>
        <a:lstStyle/>
        <a:p>
          <a:pPr algn="l"/>
          <a:r>
            <a:rPr lang="en-US" sz="1800" dirty="0" err="1"/>
            <a:t>jasa</a:t>
          </a:r>
          <a:r>
            <a:rPr lang="en-US" sz="1800" dirty="0"/>
            <a:t> </a:t>
          </a:r>
          <a:r>
            <a:rPr lang="en-US" sz="1800" dirty="0" err="1"/>
            <a:t>penyediaan</a:t>
          </a:r>
          <a:r>
            <a:rPr lang="en-US" sz="1800" dirty="0"/>
            <a:t> </a:t>
          </a:r>
          <a:r>
            <a:rPr lang="en-US" sz="1800" dirty="0" err="1"/>
            <a:t>tempat</a:t>
          </a:r>
          <a:r>
            <a:rPr lang="en-US" sz="1800" dirty="0"/>
            <a:t> </a:t>
          </a:r>
          <a:r>
            <a:rPr lang="en-US" sz="1800" dirty="0" err="1"/>
            <a:t>parkir</a:t>
          </a:r>
          <a:endParaRPr lang="en-US" sz="1800" dirty="0"/>
        </a:p>
      </dgm:t>
    </dgm:pt>
    <dgm:pt modelId="{F92CEBA3-23A7-4474-A36C-BAA5964F98CD}" cxnId="{F8054E17-5980-4092-94FD-6068D2160CA4}" type="parTrans">
      <dgm:prSet/>
      <dgm:spPr/>
      <dgm:t>
        <a:bodyPr/>
        <a:lstStyle/>
        <a:p>
          <a:endParaRPr lang="en-US"/>
        </a:p>
      </dgm:t>
    </dgm:pt>
    <dgm:pt modelId="{F111ACF1-4636-4CA7-A92F-A40C77AA2DCC}" cxnId="{F8054E17-5980-4092-94FD-6068D2160CA4}" type="sibTrans">
      <dgm:prSet/>
      <dgm:spPr/>
      <dgm:t>
        <a:bodyPr/>
        <a:lstStyle/>
        <a:p>
          <a:endParaRPr lang="en-US"/>
        </a:p>
      </dgm:t>
    </dgm:pt>
    <dgm:pt modelId="{E1E91AB8-2BC7-4A61-845A-E5F4E8713E60}">
      <dgm:prSet custT="1"/>
      <dgm:spPr>
        <a:solidFill>
          <a:srgbClr val="92D050">
            <a:alpha val="90000"/>
          </a:srgbClr>
        </a:solidFill>
      </dgm:spPr>
      <dgm:t>
        <a:bodyPr/>
        <a:lstStyle/>
        <a:p>
          <a:pPr algn="l"/>
          <a:r>
            <a:rPr lang="nn-NO" sz="1800" dirty="0"/>
            <a:t>jasa telepon umum dengan menggunakan uang logam</a:t>
          </a:r>
        </a:p>
      </dgm:t>
    </dgm:pt>
    <dgm:pt modelId="{CD1CF2A6-A84C-48DB-AEEA-F0AE260A135D}" cxnId="{E59F4392-214C-45D9-A99B-A6C359992401}" type="parTrans">
      <dgm:prSet/>
      <dgm:spPr/>
      <dgm:t>
        <a:bodyPr/>
        <a:lstStyle/>
        <a:p>
          <a:endParaRPr lang="en-US"/>
        </a:p>
      </dgm:t>
    </dgm:pt>
    <dgm:pt modelId="{3E56BEEF-87BA-4160-B4E1-01CF081D24D3}" cxnId="{E59F4392-214C-45D9-A99B-A6C359992401}" type="sibTrans">
      <dgm:prSet/>
      <dgm:spPr/>
      <dgm:t>
        <a:bodyPr/>
        <a:lstStyle/>
        <a:p>
          <a:endParaRPr lang="en-US"/>
        </a:p>
      </dgm:t>
    </dgm:pt>
    <dgm:pt modelId="{792588C3-E201-4479-949A-ED27BFC22DFB}">
      <dgm:prSet custT="1"/>
      <dgm:spPr>
        <a:solidFill>
          <a:srgbClr val="FF0000">
            <a:alpha val="90000"/>
          </a:srgbClr>
        </a:solidFill>
      </dgm:spPr>
      <dgm:t>
        <a:bodyPr/>
        <a:lstStyle/>
        <a:p>
          <a:pPr algn="l"/>
          <a:r>
            <a:rPr lang="en-US" sz="1800" dirty="0" err="1"/>
            <a:t>jasa</a:t>
          </a:r>
          <a:r>
            <a:rPr lang="en-US" sz="1800" dirty="0"/>
            <a:t> </a:t>
          </a:r>
          <a:r>
            <a:rPr lang="en-US" sz="1800" dirty="0" err="1"/>
            <a:t>pengiriman</a:t>
          </a:r>
          <a:r>
            <a:rPr lang="en-US" sz="1800" dirty="0"/>
            <a:t> </a:t>
          </a:r>
          <a:r>
            <a:rPr lang="en-US" sz="1800" dirty="0" err="1"/>
            <a:t>uang</a:t>
          </a:r>
          <a:r>
            <a:rPr lang="en-US" sz="1800" dirty="0"/>
            <a:t> </a:t>
          </a:r>
          <a:r>
            <a:rPr lang="en-US" sz="1800" dirty="0" err="1"/>
            <a:t>dengan</a:t>
          </a:r>
          <a:r>
            <a:rPr lang="en-US" sz="1800" dirty="0"/>
            <a:t> </a:t>
          </a:r>
          <a:r>
            <a:rPr lang="en-US" sz="1800" dirty="0" err="1"/>
            <a:t>wesel</a:t>
          </a:r>
          <a:r>
            <a:rPr lang="en-US" sz="1800" dirty="0"/>
            <a:t> pos</a:t>
          </a:r>
        </a:p>
      </dgm:t>
    </dgm:pt>
    <dgm:pt modelId="{FD69E8EB-94F2-4E05-A1B3-CD66C9CD3366}" cxnId="{284413B1-0BE1-40F9-9029-6041CB7E8FFE}" type="parTrans">
      <dgm:prSet/>
      <dgm:spPr/>
      <dgm:t>
        <a:bodyPr/>
        <a:lstStyle/>
        <a:p>
          <a:endParaRPr lang="en-US"/>
        </a:p>
      </dgm:t>
    </dgm:pt>
    <dgm:pt modelId="{22A9263C-5054-43FC-A76A-F98054F633BA}" cxnId="{284413B1-0BE1-40F9-9029-6041CB7E8FFE}" type="sibTrans">
      <dgm:prSet/>
      <dgm:spPr/>
      <dgm:t>
        <a:bodyPr/>
        <a:lstStyle/>
        <a:p>
          <a:endParaRPr lang="en-US"/>
        </a:p>
      </dgm:t>
    </dgm:pt>
    <dgm:pt modelId="{1087D19B-E5BC-4CC9-8FCA-AD29C8D019C8}">
      <dgm:prSet custT="1"/>
      <dgm:spPr>
        <a:solidFill>
          <a:srgbClr val="92D050">
            <a:alpha val="90000"/>
          </a:srgbClr>
        </a:solidFill>
      </dgm:spPr>
      <dgm:t>
        <a:bodyPr/>
        <a:lstStyle/>
        <a:p>
          <a:pPr algn="l"/>
          <a:r>
            <a:rPr lang="sv-SE" sz="1200" dirty="0"/>
            <a:t> </a:t>
          </a:r>
          <a:r>
            <a:rPr lang="sv-SE" sz="1800" dirty="0"/>
            <a:t>jasa boga atau katering</a:t>
          </a:r>
        </a:p>
      </dgm:t>
    </dgm:pt>
    <dgm:pt modelId="{CBC11206-BCC3-41E6-B4A1-3FA63C4EAA32}" cxnId="{FE9381CD-48A5-4F89-81DC-52404DBAD4D1}" type="parTrans">
      <dgm:prSet/>
      <dgm:spPr/>
      <dgm:t>
        <a:bodyPr/>
        <a:lstStyle/>
        <a:p>
          <a:endParaRPr lang="en-US"/>
        </a:p>
      </dgm:t>
    </dgm:pt>
    <dgm:pt modelId="{91550512-4760-4879-A052-7DC29B6D55D6}" cxnId="{FE9381CD-48A5-4F89-81DC-52404DBAD4D1}" type="sibTrans">
      <dgm:prSet/>
      <dgm:spPr/>
      <dgm:t>
        <a:bodyPr/>
        <a:lstStyle/>
        <a:p>
          <a:endParaRPr lang="en-US"/>
        </a:p>
      </dgm:t>
    </dgm:pt>
    <dgm:pt modelId="{1F6DC0D7-D5A8-4EBE-9EB5-37657DF6E17E}">
      <dgm:prSet custT="1"/>
      <dgm:spPr>
        <a:solidFill>
          <a:srgbClr val="FF0000">
            <a:alpha val="90000"/>
          </a:srgbClr>
        </a:solidFill>
      </dgm:spPr>
      <dgm:t>
        <a:bodyPr/>
        <a:lstStyle/>
        <a:p>
          <a:pPr algn="l"/>
          <a:r>
            <a:rPr lang="en-US" sz="1800" dirty="0" err="1"/>
            <a:t>Jasa</a:t>
          </a:r>
          <a:r>
            <a:rPr lang="en-US" sz="1800" dirty="0"/>
            <a:t> </a:t>
          </a:r>
          <a:r>
            <a:rPr lang="en-US" sz="1800" dirty="0" err="1"/>
            <a:t>Perhotelan</a:t>
          </a:r>
          <a:endParaRPr lang="en-US" sz="1800" dirty="0"/>
        </a:p>
      </dgm:t>
    </dgm:pt>
    <dgm:pt modelId="{BC637ADA-25AF-4B5C-A434-FCDE7356BAB7}" cxnId="{D4E720CF-9654-4340-8941-37EFDEF9C99B}" type="parTrans">
      <dgm:prSet/>
      <dgm:spPr/>
      <dgm:t>
        <a:bodyPr/>
        <a:lstStyle/>
        <a:p>
          <a:endParaRPr lang="en-US"/>
        </a:p>
      </dgm:t>
    </dgm:pt>
    <dgm:pt modelId="{86B88DB0-1637-4BFE-9156-B9B2DE083487}" cxnId="{D4E720CF-9654-4340-8941-37EFDEF9C99B}" type="sibTrans">
      <dgm:prSet/>
      <dgm:spPr/>
      <dgm:t>
        <a:bodyPr/>
        <a:lstStyle/>
        <a:p>
          <a:endParaRPr lang="en-US"/>
        </a:p>
      </dgm:t>
    </dgm:pt>
    <dgm:pt modelId="{5F509A6D-781A-45BB-A42A-EE283899A089}">
      <dgm:prSet custT="1"/>
      <dgm:spPr>
        <a:solidFill>
          <a:srgbClr val="FF0000">
            <a:alpha val="90000"/>
          </a:srgbClr>
        </a:solidFill>
      </dgm:spPr>
      <dgm:t>
        <a:bodyPr/>
        <a:lstStyle/>
        <a:p>
          <a:pPr algn="l"/>
          <a:r>
            <a:rPr lang="en-US" sz="1800" dirty="0" err="1"/>
            <a:t>jasa</a:t>
          </a:r>
          <a:r>
            <a:rPr lang="en-US" sz="1800" dirty="0"/>
            <a:t> yang </a:t>
          </a:r>
          <a:r>
            <a:rPr lang="en-US" sz="1800" dirty="0" err="1"/>
            <a:t>disediakan</a:t>
          </a:r>
          <a:r>
            <a:rPr lang="en-US" sz="1800" dirty="0"/>
            <a:t> </a:t>
          </a:r>
          <a:r>
            <a:rPr lang="en-US" sz="1800" dirty="0" err="1"/>
            <a:t>oleh</a:t>
          </a:r>
          <a:r>
            <a:rPr lang="en-US" sz="1800" dirty="0"/>
            <a:t> </a:t>
          </a:r>
          <a:r>
            <a:rPr lang="en-US" sz="1800" dirty="0" err="1"/>
            <a:t>Pemerintah</a:t>
          </a:r>
          <a:r>
            <a:rPr lang="en-US" sz="1800" dirty="0"/>
            <a:t> </a:t>
          </a:r>
          <a:r>
            <a:rPr lang="en-US" sz="1800" dirty="0" err="1"/>
            <a:t>dalam</a:t>
          </a:r>
          <a:r>
            <a:rPr lang="en-US" sz="1800" dirty="0"/>
            <a:t> </a:t>
          </a:r>
          <a:r>
            <a:rPr lang="en-US" sz="1800" dirty="0" err="1"/>
            <a:t>rangka</a:t>
          </a:r>
          <a:r>
            <a:rPr lang="en-US" sz="1800" dirty="0"/>
            <a:t> </a:t>
          </a:r>
          <a:r>
            <a:rPr lang="en-US" sz="1800" dirty="0" err="1"/>
            <a:t>menjalankan</a:t>
          </a:r>
          <a:r>
            <a:rPr lang="en-US" sz="1800" dirty="0"/>
            <a:t> </a:t>
          </a:r>
          <a:r>
            <a:rPr lang="en-US" sz="1800" dirty="0" err="1"/>
            <a:t>pemerintahan</a:t>
          </a:r>
          <a:r>
            <a:rPr lang="en-US" sz="1800" dirty="0"/>
            <a:t> </a:t>
          </a:r>
          <a:r>
            <a:rPr lang="en-US" sz="1800" dirty="0" err="1"/>
            <a:t>secara</a:t>
          </a:r>
          <a:r>
            <a:rPr lang="en-US" sz="1800" dirty="0"/>
            <a:t> </a:t>
          </a:r>
          <a:r>
            <a:rPr lang="en-US" sz="1800" dirty="0" err="1"/>
            <a:t>umum</a:t>
          </a:r>
          <a:endParaRPr lang="en-US" sz="1800" dirty="0"/>
        </a:p>
      </dgm:t>
    </dgm:pt>
    <dgm:pt modelId="{A997734F-A900-47E3-85A4-C3BA2C2E5BC0}" cxnId="{2890CCE9-FD8F-443F-B8D8-FFCDD660B859}" type="parTrans">
      <dgm:prSet/>
      <dgm:spPr/>
      <dgm:t>
        <a:bodyPr/>
        <a:lstStyle/>
        <a:p>
          <a:endParaRPr lang="en-US"/>
        </a:p>
      </dgm:t>
    </dgm:pt>
    <dgm:pt modelId="{C3C1EE0C-F6CD-4A4E-8C1E-9E18C96F0A49}" cxnId="{2890CCE9-FD8F-443F-B8D8-FFCDD660B859}" type="sibTrans">
      <dgm:prSet/>
      <dgm:spPr/>
      <dgm:t>
        <a:bodyPr/>
        <a:lstStyle/>
        <a:p>
          <a:endParaRPr lang="en-US"/>
        </a:p>
      </dgm:t>
    </dgm:pt>
    <dgm:pt modelId="{9982DFE6-62AD-4478-AC12-BA46D357A19F}">
      <dgm:prSet custT="1"/>
      <dgm:spPr>
        <a:solidFill>
          <a:srgbClr val="92D050">
            <a:alpha val="90000"/>
          </a:srgbClr>
        </a:solidFill>
      </dgm:spPr>
      <dgm:t>
        <a:bodyPr/>
        <a:lstStyle/>
        <a:p>
          <a:pPr algn="l"/>
          <a:r>
            <a:rPr lang="it-IT" sz="1800" dirty="0"/>
            <a:t>jasa tenaga kerja</a:t>
          </a:r>
          <a:endParaRPr lang="en-US" sz="1800" dirty="0"/>
        </a:p>
      </dgm:t>
    </dgm:pt>
    <dgm:pt modelId="{B8533A2F-2A2C-4246-9D7C-66A902EFAD50}" cxnId="{599E7456-F4A8-4BC8-8E65-F1A6B5573F5B}" type="parTrans">
      <dgm:prSet/>
      <dgm:spPr/>
      <dgm:t>
        <a:bodyPr/>
        <a:lstStyle/>
        <a:p>
          <a:endParaRPr lang="en-US"/>
        </a:p>
      </dgm:t>
    </dgm:pt>
    <dgm:pt modelId="{E8B5E707-B028-45CE-9808-0E579A93416C}" cxnId="{599E7456-F4A8-4BC8-8E65-F1A6B5573F5B}" type="sibTrans">
      <dgm:prSet/>
      <dgm:spPr/>
      <dgm:t>
        <a:bodyPr/>
        <a:lstStyle/>
        <a:p>
          <a:endParaRPr lang="en-US"/>
        </a:p>
      </dgm:t>
    </dgm:pt>
    <dgm:pt modelId="{C59CD5D3-27A0-41E9-ACDE-5DBB6894325A}" type="pres">
      <dgm:prSet presAssocID="{6CF08E3A-1C17-46EE-B88C-5F8B9E9F4E2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2D1641F-BBBD-4CF8-910A-855F151D7C44}" type="pres">
      <dgm:prSet presAssocID="{2270E4C5-8442-4DC8-8FF0-39D3EE316C5E}" presName="root" presStyleCnt="0"/>
      <dgm:spPr/>
    </dgm:pt>
    <dgm:pt modelId="{8B1C2F01-2B54-433A-B77B-0FA16A4BB2A9}" type="pres">
      <dgm:prSet presAssocID="{2270E4C5-8442-4DC8-8FF0-39D3EE316C5E}" presName="rootComposite" presStyleCnt="0"/>
      <dgm:spPr/>
    </dgm:pt>
    <dgm:pt modelId="{D7A45A69-FD12-4C82-945F-E989D5689081}" type="pres">
      <dgm:prSet presAssocID="{2270E4C5-8442-4DC8-8FF0-39D3EE316C5E}" presName="rootText" presStyleLbl="node1" presStyleIdx="0" presStyleCnt="1" custScaleX="693143" custScaleY="148610"/>
      <dgm:spPr/>
    </dgm:pt>
    <dgm:pt modelId="{F4CD6B53-E182-4E18-8576-6A81F819D960}" type="pres">
      <dgm:prSet presAssocID="{2270E4C5-8442-4DC8-8FF0-39D3EE316C5E}" presName="rootConnector" presStyleLbl="node1" presStyleIdx="0" presStyleCnt="1"/>
      <dgm:spPr/>
    </dgm:pt>
    <dgm:pt modelId="{484BC2B3-BAF0-4156-9D0D-3245B1EBCD1C}" type="pres">
      <dgm:prSet presAssocID="{2270E4C5-8442-4DC8-8FF0-39D3EE316C5E}" presName="childShape" presStyleCnt="0"/>
      <dgm:spPr/>
    </dgm:pt>
    <dgm:pt modelId="{A12CD433-7F7F-42B3-9A0C-90AF713CB760}" type="pres">
      <dgm:prSet presAssocID="{B8533A2F-2A2C-4246-9D7C-66A902EFAD50}" presName="Name13" presStyleLbl="parChTrans1D2" presStyleIdx="0" presStyleCnt="7"/>
      <dgm:spPr/>
    </dgm:pt>
    <dgm:pt modelId="{317D8311-E775-4FA9-BC25-EABD17381755}" type="pres">
      <dgm:prSet presAssocID="{9982DFE6-62AD-4478-AC12-BA46D357A19F}" presName="childText" presStyleLbl="bgAcc1" presStyleIdx="0" presStyleCnt="7" custScaleX="848938">
        <dgm:presLayoutVars>
          <dgm:bulletEnabled val="1"/>
        </dgm:presLayoutVars>
      </dgm:prSet>
      <dgm:spPr/>
    </dgm:pt>
    <dgm:pt modelId="{43B7AE6C-C34A-44CB-A64E-99014FD90D34}" type="pres">
      <dgm:prSet presAssocID="{BC637ADA-25AF-4B5C-A434-FCDE7356BAB7}" presName="Name13" presStyleLbl="parChTrans1D2" presStyleIdx="1" presStyleCnt="7"/>
      <dgm:spPr/>
    </dgm:pt>
    <dgm:pt modelId="{BE315D62-1F68-44C4-874E-FC21046C14EE}" type="pres">
      <dgm:prSet presAssocID="{1F6DC0D7-D5A8-4EBE-9EB5-37657DF6E17E}" presName="childText" presStyleLbl="bgAcc1" presStyleIdx="1" presStyleCnt="7" custScaleX="834933">
        <dgm:presLayoutVars>
          <dgm:bulletEnabled val="1"/>
        </dgm:presLayoutVars>
      </dgm:prSet>
      <dgm:spPr/>
    </dgm:pt>
    <dgm:pt modelId="{C7D11044-1C4F-4559-A016-E9DA3BF54BDC}" type="pres">
      <dgm:prSet presAssocID="{A997734F-A900-47E3-85A4-C3BA2C2E5BC0}" presName="Name13" presStyleLbl="parChTrans1D2" presStyleIdx="2" presStyleCnt="7"/>
      <dgm:spPr/>
    </dgm:pt>
    <dgm:pt modelId="{AC198EF7-F397-4317-BC7C-E1A0EBEB8E70}" type="pres">
      <dgm:prSet presAssocID="{5F509A6D-781A-45BB-A42A-EE283899A089}" presName="childText" presStyleLbl="bgAcc1" presStyleIdx="2" presStyleCnt="7" custScaleX="1038344" custScaleY="146147" custLinFactNeighborY="10308">
        <dgm:presLayoutVars>
          <dgm:bulletEnabled val="1"/>
        </dgm:presLayoutVars>
      </dgm:prSet>
      <dgm:spPr/>
    </dgm:pt>
    <dgm:pt modelId="{EE27D1A4-0723-483C-BE4E-A79130D189CB}" type="pres">
      <dgm:prSet presAssocID="{F92CEBA3-23A7-4474-A36C-BAA5964F98CD}" presName="Name13" presStyleLbl="parChTrans1D2" presStyleIdx="3" presStyleCnt="7"/>
      <dgm:spPr/>
    </dgm:pt>
    <dgm:pt modelId="{A489758E-BB1C-4264-A940-3CF2AB1A63D7}" type="pres">
      <dgm:prSet presAssocID="{75577310-6747-4BAD-A6D3-0FAA8C3A289C}" presName="childText" presStyleLbl="bgAcc1" presStyleIdx="3" presStyleCnt="7" custScaleX="845163" custLinFactNeighborY="21491">
        <dgm:presLayoutVars>
          <dgm:bulletEnabled val="1"/>
        </dgm:presLayoutVars>
      </dgm:prSet>
      <dgm:spPr/>
    </dgm:pt>
    <dgm:pt modelId="{1DA971B5-EAA0-4A31-B10E-935C0588AE85}" type="pres">
      <dgm:prSet presAssocID="{CD1CF2A6-A84C-48DB-AEEA-F0AE260A135D}" presName="Name13" presStyleLbl="parChTrans1D2" presStyleIdx="4" presStyleCnt="7"/>
      <dgm:spPr/>
    </dgm:pt>
    <dgm:pt modelId="{FD7CAF14-994E-4FFF-83D1-01E4191001DF}" type="pres">
      <dgm:prSet presAssocID="{E1E91AB8-2BC7-4A61-845A-E5F4E8713E60}" presName="childText" presStyleLbl="bgAcc1" presStyleIdx="4" presStyleCnt="7" custScaleX="902627" custLinFactNeighborY="21491">
        <dgm:presLayoutVars>
          <dgm:bulletEnabled val="1"/>
        </dgm:presLayoutVars>
      </dgm:prSet>
      <dgm:spPr/>
    </dgm:pt>
    <dgm:pt modelId="{741B832F-33AB-471F-9C71-9EAEDE9DA33C}" type="pres">
      <dgm:prSet presAssocID="{FD69E8EB-94F2-4E05-A1B3-CD66C9CD3366}" presName="Name13" presStyleLbl="parChTrans1D2" presStyleIdx="5" presStyleCnt="7"/>
      <dgm:spPr/>
    </dgm:pt>
    <dgm:pt modelId="{EEAAC24A-A4C8-4357-82C2-64DB5708AFA7}" type="pres">
      <dgm:prSet presAssocID="{792588C3-E201-4479-949A-ED27BFC22DFB}" presName="childText" presStyleLbl="bgAcc1" presStyleIdx="5" presStyleCnt="7" custScaleX="848936" custLinFactNeighborY="21491">
        <dgm:presLayoutVars>
          <dgm:bulletEnabled val="1"/>
        </dgm:presLayoutVars>
      </dgm:prSet>
      <dgm:spPr/>
    </dgm:pt>
    <dgm:pt modelId="{09B92D9D-B075-44CC-9899-241FDB82A883}" type="pres">
      <dgm:prSet presAssocID="{CBC11206-BCC3-41E6-B4A1-3FA63C4EAA32}" presName="Name13" presStyleLbl="parChTrans1D2" presStyleIdx="6" presStyleCnt="7"/>
      <dgm:spPr/>
    </dgm:pt>
    <dgm:pt modelId="{4A10A00A-CFA9-4C37-BA8B-974E76EAF001}" type="pres">
      <dgm:prSet presAssocID="{1087D19B-E5BC-4CC9-8FCA-AD29C8D019C8}" presName="childText" presStyleLbl="bgAcc1" presStyleIdx="6" presStyleCnt="7" custScaleX="848936" custLinFactNeighborX="-6618" custLinFactNeighborY="19269">
        <dgm:presLayoutVars>
          <dgm:bulletEnabled val="1"/>
        </dgm:presLayoutVars>
      </dgm:prSet>
      <dgm:spPr/>
    </dgm:pt>
  </dgm:ptLst>
  <dgm:cxnLst>
    <dgm:cxn modelId="{8305E410-441D-49F3-868A-A20D0E3A9951}" type="presOf" srcId="{B8533A2F-2A2C-4246-9D7C-66A902EFAD50}" destId="{A12CD433-7F7F-42B3-9A0C-90AF713CB760}" srcOrd="0" destOrd="0" presId="urn:microsoft.com/office/officeart/2005/8/layout/hierarchy3"/>
    <dgm:cxn modelId="{F8054E17-5980-4092-94FD-6068D2160CA4}" srcId="{2270E4C5-8442-4DC8-8FF0-39D3EE316C5E}" destId="{75577310-6747-4BAD-A6D3-0FAA8C3A289C}" srcOrd="3" destOrd="0" parTransId="{F92CEBA3-23A7-4474-A36C-BAA5964F98CD}" sibTransId="{F111ACF1-4636-4CA7-A92F-A40C77AA2DCC}"/>
    <dgm:cxn modelId="{A3839D38-AC25-467B-9C0B-B06BAF92FA16}" type="presOf" srcId="{9982DFE6-62AD-4478-AC12-BA46D357A19F}" destId="{317D8311-E775-4FA9-BC25-EABD17381755}" srcOrd="0" destOrd="0" presId="urn:microsoft.com/office/officeart/2005/8/layout/hierarchy3"/>
    <dgm:cxn modelId="{C4802439-7154-44C4-B90A-1AED4C318ECD}" type="presOf" srcId="{2270E4C5-8442-4DC8-8FF0-39D3EE316C5E}" destId="{D7A45A69-FD12-4C82-945F-E989D5689081}" srcOrd="0" destOrd="0" presId="urn:microsoft.com/office/officeart/2005/8/layout/hierarchy3"/>
    <dgm:cxn modelId="{7F0E3643-A2F5-43A4-B65B-433866D0D631}" type="presOf" srcId="{792588C3-E201-4479-949A-ED27BFC22DFB}" destId="{EEAAC24A-A4C8-4357-82C2-64DB5708AFA7}" srcOrd="0" destOrd="0" presId="urn:microsoft.com/office/officeart/2005/8/layout/hierarchy3"/>
    <dgm:cxn modelId="{997F3468-54B7-4D47-B2EE-AF575E7127A4}" type="presOf" srcId="{6CF08E3A-1C17-46EE-B88C-5F8B9E9F4E2F}" destId="{C59CD5D3-27A0-41E9-ACDE-5DBB6894325A}" srcOrd="0" destOrd="0" presId="urn:microsoft.com/office/officeart/2005/8/layout/hierarchy3"/>
    <dgm:cxn modelId="{379DFA48-495A-4047-AD6E-C3FD15AF563E}" type="presOf" srcId="{A997734F-A900-47E3-85A4-C3BA2C2E5BC0}" destId="{C7D11044-1C4F-4559-A016-E9DA3BF54BDC}" srcOrd="0" destOrd="0" presId="urn:microsoft.com/office/officeart/2005/8/layout/hierarchy3"/>
    <dgm:cxn modelId="{7C200C50-7270-435A-A7A1-12F33E41C2EF}" type="presOf" srcId="{1087D19B-E5BC-4CC9-8FCA-AD29C8D019C8}" destId="{4A10A00A-CFA9-4C37-BA8B-974E76EAF001}" srcOrd="0" destOrd="0" presId="urn:microsoft.com/office/officeart/2005/8/layout/hierarchy3"/>
    <dgm:cxn modelId="{599E7456-F4A8-4BC8-8E65-F1A6B5573F5B}" srcId="{2270E4C5-8442-4DC8-8FF0-39D3EE316C5E}" destId="{9982DFE6-62AD-4478-AC12-BA46D357A19F}" srcOrd="0" destOrd="0" parTransId="{B8533A2F-2A2C-4246-9D7C-66A902EFAD50}" sibTransId="{E8B5E707-B028-45CE-9808-0E579A93416C}"/>
    <dgm:cxn modelId="{E59F4392-214C-45D9-A99B-A6C359992401}" srcId="{2270E4C5-8442-4DC8-8FF0-39D3EE316C5E}" destId="{E1E91AB8-2BC7-4A61-845A-E5F4E8713E60}" srcOrd="4" destOrd="0" parTransId="{CD1CF2A6-A84C-48DB-AEEA-F0AE260A135D}" sibTransId="{3E56BEEF-87BA-4160-B4E1-01CF081D24D3}"/>
    <dgm:cxn modelId="{02A266A2-95E9-4401-B11E-B8F66CB35411}" type="presOf" srcId="{2270E4C5-8442-4DC8-8FF0-39D3EE316C5E}" destId="{F4CD6B53-E182-4E18-8576-6A81F819D960}" srcOrd="1" destOrd="0" presId="urn:microsoft.com/office/officeart/2005/8/layout/hierarchy3"/>
    <dgm:cxn modelId="{284413B1-0BE1-40F9-9029-6041CB7E8FFE}" srcId="{2270E4C5-8442-4DC8-8FF0-39D3EE316C5E}" destId="{792588C3-E201-4479-949A-ED27BFC22DFB}" srcOrd="5" destOrd="0" parTransId="{FD69E8EB-94F2-4E05-A1B3-CD66C9CD3366}" sibTransId="{22A9263C-5054-43FC-A76A-F98054F633BA}"/>
    <dgm:cxn modelId="{859312B7-08F2-4E25-9F1D-DC3614B9E9DD}" type="presOf" srcId="{5F509A6D-781A-45BB-A42A-EE283899A089}" destId="{AC198EF7-F397-4317-BC7C-E1A0EBEB8E70}" srcOrd="0" destOrd="0" presId="urn:microsoft.com/office/officeart/2005/8/layout/hierarchy3"/>
    <dgm:cxn modelId="{CCCE2ABD-14A0-4CDF-AA76-73CE183916A4}" type="presOf" srcId="{1F6DC0D7-D5A8-4EBE-9EB5-37657DF6E17E}" destId="{BE315D62-1F68-44C4-874E-FC21046C14EE}" srcOrd="0" destOrd="0" presId="urn:microsoft.com/office/officeart/2005/8/layout/hierarchy3"/>
    <dgm:cxn modelId="{4B1FD7C7-14F0-44A2-BB57-D24A3874CDF6}" type="presOf" srcId="{CBC11206-BCC3-41E6-B4A1-3FA63C4EAA32}" destId="{09B92D9D-B075-44CC-9899-241FDB82A883}" srcOrd="0" destOrd="0" presId="urn:microsoft.com/office/officeart/2005/8/layout/hierarchy3"/>
    <dgm:cxn modelId="{FE9381CD-48A5-4F89-81DC-52404DBAD4D1}" srcId="{2270E4C5-8442-4DC8-8FF0-39D3EE316C5E}" destId="{1087D19B-E5BC-4CC9-8FCA-AD29C8D019C8}" srcOrd="6" destOrd="0" parTransId="{CBC11206-BCC3-41E6-B4A1-3FA63C4EAA32}" sibTransId="{91550512-4760-4879-A052-7DC29B6D55D6}"/>
    <dgm:cxn modelId="{D4E720CF-9654-4340-8941-37EFDEF9C99B}" srcId="{2270E4C5-8442-4DC8-8FF0-39D3EE316C5E}" destId="{1F6DC0D7-D5A8-4EBE-9EB5-37657DF6E17E}" srcOrd="1" destOrd="0" parTransId="{BC637ADA-25AF-4B5C-A434-FCDE7356BAB7}" sibTransId="{86B88DB0-1637-4BFE-9156-B9B2DE083487}"/>
    <dgm:cxn modelId="{3579C0D0-0243-448D-A29D-DFB13BA5BF4B}" type="presOf" srcId="{F92CEBA3-23A7-4474-A36C-BAA5964F98CD}" destId="{EE27D1A4-0723-483C-BE4E-A79130D189CB}" srcOrd="0" destOrd="0" presId="urn:microsoft.com/office/officeart/2005/8/layout/hierarchy3"/>
    <dgm:cxn modelId="{FDA6FED5-7B2E-44DA-9535-9645E466B9C5}" type="presOf" srcId="{E1E91AB8-2BC7-4A61-845A-E5F4E8713E60}" destId="{FD7CAF14-994E-4FFF-83D1-01E4191001DF}" srcOrd="0" destOrd="0" presId="urn:microsoft.com/office/officeart/2005/8/layout/hierarchy3"/>
    <dgm:cxn modelId="{4C59F2E0-1B94-432A-89C0-76C98CF0B462}" type="presOf" srcId="{75577310-6747-4BAD-A6D3-0FAA8C3A289C}" destId="{A489758E-BB1C-4264-A940-3CF2AB1A63D7}" srcOrd="0" destOrd="0" presId="urn:microsoft.com/office/officeart/2005/8/layout/hierarchy3"/>
    <dgm:cxn modelId="{19A740E8-EBC4-47FB-AFC0-4D1324A8B227}" type="presOf" srcId="{CD1CF2A6-A84C-48DB-AEEA-F0AE260A135D}" destId="{1DA971B5-EAA0-4A31-B10E-935C0588AE85}" srcOrd="0" destOrd="0" presId="urn:microsoft.com/office/officeart/2005/8/layout/hierarchy3"/>
    <dgm:cxn modelId="{2890CCE9-FD8F-443F-B8D8-FFCDD660B859}" srcId="{2270E4C5-8442-4DC8-8FF0-39D3EE316C5E}" destId="{5F509A6D-781A-45BB-A42A-EE283899A089}" srcOrd="2" destOrd="0" parTransId="{A997734F-A900-47E3-85A4-C3BA2C2E5BC0}" sibTransId="{C3C1EE0C-F6CD-4A4E-8C1E-9E18C96F0A49}"/>
    <dgm:cxn modelId="{6C48DCF4-80D9-4B2A-B4FC-91843EB13DBB}" type="presOf" srcId="{BC637ADA-25AF-4B5C-A434-FCDE7356BAB7}" destId="{43B7AE6C-C34A-44CB-A64E-99014FD90D34}" srcOrd="0" destOrd="0" presId="urn:microsoft.com/office/officeart/2005/8/layout/hierarchy3"/>
    <dgm:cxn modelId="{97B1AFF9-78C7-48C8-A0B6-B24619264176}" srcId="{6CF08E3A-1C17-46EE-B88C-5F8B9E9F4E2F}" destId="{2270E4C5-8442-4DC8-8FF0-39D3EE316C5E}" srcOrd="0" destOrd="0" parTransId="{EB68CA58-26F4-4EE8-98CC-EF4642F63285}" sibTransId="{737C92D3-29FA-427A-B24D-E10D0B8655BA}"/>
    <dgm:cxn modelId="{ECDA5EFF-F88C-4441-9146-50AFE63E0474}" type="presOf" srcId="{FD69E8EB-94F2-4E05-A1B3-CD66C9CD3366}" destId="{741B832F-33AB-471F-9C71-9EAEDE9DA33C}" srcOrd="0" destOrd="0" presId="urn:microsoft.com/office/officeart/2005/8/layout/hierarchy3"/>
    <dgm:cxn modelId="{F1F0D033-F9A5-4E92-8DD5-458592F7F743}" type="presParOf" srcId="{C59CD5D3-27A0-41E9-ACDE-5DBB6894325A}" destId="{72D1641F-BBBD-4CF8-910A-855F151D7C44}" srcOrd="0" destOrd="0" presId="urn:microsoft.com/office/officeart/2005/8/layout/hierarchy3"/>
    <dgm:cxn modelId="{5B86BC8D-EA47-4212-BA47-2C217FA23192}" type="presParOf" srcId="{72D1641F-BBBD-4CF8-910A-855F151D7C44}" destId="{8B1C2F01-2B54-433A-B77B-0FA16A4BB2A9}" srcOrd="0" destOrd="0" presId="urn:microsoft.com/office/officeart/2005/8/layout/hierarchy3"/>
    <dgm:cxn modelId="{DCAC363B-7D8D-4D46-8FBB-6F00713BA169}" type="presParOf" srcId="{8B1C2F01-2B54-433A-B77B-0FA16A4BB2A9}" destId="{D7A45A69-FD12-4C82-945F-E989D5689081}" srcOrd="0" destOrd="0" presId="urn:microsoft.com/office/officeart/2005/8/layout/hierarchy3"/>
    <dgm:cxn modelId="{84E17833-F067-44AE-94F0-9FDA79D41635}" type="presParOf" srcId="{8B1C2F01-2B54-433A-B77B-0FA16A4BB2A9}" destId="{F4CD6B53-E182-4E18-8576-6A81F819D960}" srcOrd="1" destOrd="0" presId="urn:microsoft.com/office/officeart/2005/8/layout/hierarchy3"/>
    <dgm:cxn modelId="{956E18C9-0D06-4C44-92B8-BDE997E39D64}" type="presParOf" srcId="{72D1641F-BBBD-4CF8-910A-855F151D7C44}" destId="{484BC2B3-BAF0-4156-9D0D-3245B1EBCD1C}" srcOrd="1" destOrd="0" presId="urn:microsoft.com/office/officeart/2005/8/layout/hierarchy3"/>
    <dgm:cxn modelId="{505B5476-2292-44F3-A868-1845ADBC983B}" type="presParOf" srcId="{484BC2B3-BAF0-4156-9D0D-3245B1EBCD1C}" destId="{A12CD433-7F7F-42B3-9A0C-90AF713CB760}" srcOrd="0" destOrd="0" presId="urn:microsoft.com/office/officeart/2005/8/layout/hierarchy3"/>
    <dgm:cxn modelId="{1857A767-0CA5-4D8D-834B-9F6F5A2F8FA1}" type="presParOf" srcId="{484BC2B3-BAF0-4156-9D0D-3245B1EBCD1C}" destId="{317D8311-E775-4FA9-BC25-EABD17381755}" srcOrd="1" destOrd="0" presId="urn:microsoft.com/office/officeart/2005/8/layout/hierarchy3"/>
    <dgm:cxn modelId="{6C49C2DE-FF1C-480B-B11A-C94EDD557E6F}" type="presParOf" srcId="{484BC2B3-BAF0-4156-9D0D-3245B1EBCD1C}" destId="{43B7AE6C-C34A-44CB-A64E-99014FD90D34}" srcOrd="2" destOrd="0" presId="urn:microsoft.com/office/officeart/2005/8/layout/hierarchy3"/>
    <dgm:cxn modelId="{A2269C86-CB28-4C03-A064-FC069C4D8F31}" type="presParOf" srcId="{484BC2B3-BAF0-4156-9D0D-3245B1EBCD1C}" destId="{BE315D62-1F68-44C4-874E-FC21046C14EE}" srcOrd="3" destOrd="0" presId="urn:microsoft.com/office/officeart/2005/8/layout/hierarchy3"/>
    <dgm:cxn modelId="{6D5BF0F2-0194-40DE-8355-3CCED73895AE}" type="presParOf" srcId="{484BC2B3-BAF0-4156-9D0D-3245B1EBCD1C}" destId="{C7D11044-1C4F-4559-A016-E9DA3BF54BDC}" srcOrd="4" destOrd="0" presId="urn:microsoft.com/office/officeart/2005/8/layout/hierarchy3"/>
    <dgm:cxn modelId="{55AA0E49-AB78-466F-9E78-4C7121B3A5DC}" type="presParOf" srcId="{484BC2B3-BAF0-4156-9D0D-3245B1EBCD1C}" destId="{AC198EF7-F397-4317-BC7C-E1A0EBEB8E70}" srcOrd="5" destOrd="0" presId="urn:microsoft.com/office/officeart/2005/8/layout/hierarchy3"/>
    <dgm:cxn modelId="{6DB0F8B6-8246-419D-853D-4D2255CD4DFB}" type="presParOf" srcId="{484BC2B3-BAF0-4156-9D0D-3245B1EBCD1C}" destId="{EE27D1A4-0723-483C-BE4E-A79130D189CB}" srcOrd="6" destOrd="0" presId="urn:microsoft.com/office/officeart/2005/8/layout/hierarchy3"/>
    <dgm:cxn modelId="{9142C182-83BF-45CE-8DFC-4333B3792F53}" type="presParOf" srcId="{484BC2B3-BAF0-4156-9D0D-3245B1EBCD1C}" destId="{A489758E-BB1C-4264-A940-3CF2AB1A63D7}" srcOrd="7" destOrd="0" presId="urn:microsoft.com/office/officeart/2005/8/layout/hierarchy3"/>
    <dgm:cxn modelId="{0D1A3F04-3936-40B6-B4F5-4A597B6E0BFD}" type="presParOf" srcId="{484BC2B3-BAF0-4156-9D0D-3245B1EBCD1C}" destId="{1DA971B5-EAA0-4A31-B10E-935C0588AE85}" srcOrd="8" destOrd="0" presId="urn:microsoft.com/office/officeart/2005/8/layout/hierarchy3"/>
    <dgm:cxn modelId="{46C3D472-B67A-471D-9063-DEB367BE6B99}" type="presParOf" srcId="{484BC2B3-BAF0-4156-9D0D-3245B1EBCD1C}" destId="{FD7CAF14-994E-4FFF-83D1-01E4191001DF}" srcOrd="9" destOrd="0" presId="urn:microsoft.com/office/officeart/2005/8/layout/hierarchy3"/>
    <dgm:cxn modelId="{3B068B98-2708-4678-ABE7-6F967682C64D}" type="presParOf" srcId="{484BC2B3-BAF0-4156-9D0D-3245B1EBCD1C}" destId="{741B832F-33AB-471F-9C71-9EAEDE9DA33C}" srcOrd="10" destOrd="0" presId="urn:microsoft.com/office/officeart/2005/8/layout/hierarchy3"/>
    <dgm:cxn modelId="{18BB078F-8598-46D9-B936-36539F99E2D8}" type="presParOf" srcId="{484BC2B3-BAF0-4156-9D0D-3245B1EBCD1C}" destId="{EEAAC24A-A4C8-4357-82C2-64DB5708AFA7}" srcOrd="11" destOrd="0" presId="urn:microsoft.com/office/officeart/2005/8/layout/hierarchy3"/>
    <dgm:cxn modelId="{C3A880A2-8242-498E-8270-44C59F32ACD4}" type="presParOf" srcId="{484BC2B3-BAF0-4156-9D0D-3245B1EBCD1C}" destId="{09B92D9D-B075-44CC-9899-241FDB82A883}" srcOrd="12" destOrd="0" presId="urn:microsoft.com/office/officeart/2005/8/layout/hierarchy3"/>
    <dgm:cxn modelId="{BC0E50A6-1D71-4776-B038-83AD3F031279}" type="presParOf" srcId="{484BC2B3-BAF0-4156-9D0D-3245B1EBCD1C}" destId="{4A10A00A-CFA9-4C37-BA8B-974E76EAF001}" srcOrd="1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6CF08E3A-1C17-46EE-B88C-5F8B9E9F4E2F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270E4C5-8442-4DC8-8FF0-39D3EE316C5E}">
      <dgm:prSet phldrT="[Text]"/>
      <dgm:spPr/>
      <dgm:t>
        <a:bodyPr/>
        <a:lstStyle/>
        <a:p>
          <a:r>
            <a:rPr lang="en-US" dirty="0" err="1"/>
            <a:t>Jasa</a:t>
          </a:r>
          <a:r>
            <a:rPr lang="en-US" dirty="0"/>
            <a:t> </a:t>
          </a:r>
          <a:r>
            <a:rPr lang="en-US" dirty="0" err="1"/>
            <a:t>Pelayanan</a:t>
          </a:r>
          <a:r>
            <a:rPr lang="en-US" dirty="0"/>
            <a:t> </a:t>
          </a:r>
          <a:r>
            <a:rPr lang="en-US" dirty="0" err="1"/>
            <a:t>kesehatan</a:t>
          </a:r>
          <a:r>
            <a:rPr lang="en-US" dirty="0"/>
            <a:t> </a:t>
          </a:r>
          <a:r>
            <a:rPr lang="en-US" dirty="0" err="1"/>
            <a:t>medis</a:t>
          </a:r>
          <a:endParaRPr lang="en-US" dirty="0"/>
        </a:p>
      </dgm:t>
    </dgm:pt>
    <dgm:pt modelId="{EB68CA58-26F4-4EE8-98CC-EF4642F63285}" cxnId="{97B1AFF9-78C7-48C8-A0B6-B24619264176}" type="parTrans">
      <dgm:prSet/>
      <dgm:spPr/>
      <dgm:t>
        <a:bodyPr/>
        <a:lstStyle/>
        <a:p>
          <a:endParaRPr lang="en-US"/>
        </a:p>
      </dgm:t>
    </dgm:pt>
    <dgm:pt modelId="{737C92D3-29FA-427A-B24D-E10D0B8655BA}" cxnId="{97B1AFF9-78C7-48C8-A0B6-B24619264176}" type="sibTrans">
      <dgm:prSet/>
      <dgm:spPr/>
      <dgm:t>
        <a:bodyPr/>
        <a:lstStyle/>
        <a:p>
          <a:endParaRPr lang="en-US"/>
        </a:p>
      </dgm:t>
    </dgm:pt>
    <dgm:pt modelId="{75577310-6747-4BAD-A6D3-0FAA8C3A289C}">
      <dgm:prSet custT="1"/>
      <dgm:spPr>
        <a:solidFill>
          <a:srgbClr val="FF0000">
            <a:alpha val="90000"/>
          </a:srgbClr>
        </a:solidFill>
      </dgm:spPr>
      <dgm:t>
        <a:bodyPr/>
        <a:lstStyle/>
        <a:p>
          <a:pPr algn="l"/>
          <a:r>
            <a:rPr lang="en-US" sz="1600" dirty="0" err="1"/>
            <a:t>jasa</a:t>
          </a:r>
          <a:r>
            <a:rPr lang="en-US" sz="1600" dirty="0"/>
            <a:t> </a:t>
          </a:r>
          <a:r>
            <a:rPr lang="en-US" sz="1600" dirty="0" err="1"/>
            <a:t>dokter</a:t>
          </a:r>
          <a:r>
            <a:rPr lang="en-US" sz="1600" dirty="0"/>
            <a:t> </a:t>
          </a:r>
          <a:r>
            <a:rPr lang="en-US" sz="1600" dirty="0" err="1"/>
            <a:t>umum</a:t>
          </a:r>
          <a:r>
            <a:rPr lang="en-US" sz="1600" dirty="0"/>
            <a:t>, </a:t>
          </a:r>
          <a:r>
            <a:rPr lang="en-US" sz="1600" dirty="0" err="1"/>
            <a:t>dokter</a:t>
          </a:r>
          <a:r>
            <a:rPr lang="en-US" sz="1600" dirty="0"/>
            <a:t> </a:t>
          </a:r>
          <a:r>
            <a:rPr lang="en-US" sz="1600" dirty="0" err="1"/>
            <a:t>spesialis</a:t>
          </a:r>
          <a:r>
            <a:rPr lang="en-US" sz="1600" dirty="0"/>
            <a:t>, </a:t>
          </a:r>
          <a:r>
            <a:rPr lang="en-US" sz="1600" dirty="0" err="1"/>
            <a:t>dan</a:t>
          </a:r>
          <a:r>
            <a:rPr lang="en-US" sz="1600" dirty="0"/>
            <a:t> </a:t>
          </a:r>
          <a:r>
            <a:rPr lang="en-US" sz="1600" dirty="0" err="1"/>
            <a:t>dokter</a:t>
          </a:r>
          <a:r>
            <a:rPr lang="en-US" sz="1600" dirty="0"/>
            <a:t> </a:t>
          </a:r>
          <a:r>
            <a:rPr lang="en-US" sz="1600" dirty="0" err="1"/>
            <a:t>gigi</a:t>
          </a:r>
          <a:r>
            <a:rPr lang="en-US" sz="1600" dirty="0"/>
            <a:t>;</a:t>
          </a:r>
        </a:p>
      </dgm:t>
    </dgm:pt>
    <dgm:pt modelId="{F92CEBA3-23A7-4474-A36C-BAA5964F98CD}" cxnId="{F8054E17-5980-4092-94FD-6068D2160CA4}" type="parTrans">
      <dgm:prSet/>
      <dgm:spPr/>
      <dgm:t>
        <a:bodyPr/>
        <a:lstStyle/>
        <a:p>
          <a:endParaRPr lang="en-US"/>
        </a:p>
      </dgm:t>
    </dgm:pt>
    <dgm:pt modelId="{F111ACF1-4636-4CA7-A92F-A40C77AA2DCC}" cxnId="{F8054E17-5980-4092-94FD-6068D2160CA4}" type="sibTrans">
      <dgm:prSet/>
      <dgm:spPr/>
      <dgm:t>
        <a:bodyPr/>
        <a:lstStyle/>
        <a:p>
          <a:endParaRPr lang="en-US"/>
        </a:p>
      </dgm:t>
    </dgm:pt>
    <dgm:pt modelId="{447FC6EE-8265-4389-9294-1AE566483FCC}">
      <dgm:prSet custT="1"/>
      <dgm:spPr>
        <a:solidFill>
          <a:srgbClr val="92D050">
            <a:alpha val="90000"/>
          </a:srgbClr>
        </a:solidFill>
      </dgm:spPr>
      <dgm:t>
        <a:bodyPr/>
        <a:lstStyle/>
        <a:p>
          <a:pPr algn="l"/>
          <a:r>
            <a:rPr lang="en-US" sz="1600" dirty="0" err="1"/>
            <a:t>jasa</a:t>
          </a:r>
          <a:r>
            <a:rPr lang="en-US" sz="1600" dirty="0"/>
            <a:t> </a:t>
          </a:r>
          <a:r>
            <a:rPr lang="en-US" sz="1600" dirty="0" err="1"/>
            <a:t>dokter</a:t>
          </a:r>
          <a:r>
            <a:rPr lang="en-US" sz="1600" dirty="0"/>
            <a:t> </a:t>
          </a:r>
          <a:r>
            <a:rPr lang="en-US" sz="1600" dirty="0" err="1"/>
            <a:t>hewan</a:t>
          </a:r>
          <a:r>
            <a:rPr lang="en-US" sz="1600" dirty="0"/>
            <a:t>;</a:t>
          </a:r>
        </a:p>
      </dgm:t>
    </dgm:pt>
    <dgm:pt modelId="{C60B82D7-E54D-4BE8-A79F-615D3D29DD9E}" cxnId="{69437C2E-2391-4A8A-B7DD-F96810DD85F3}" type="parTrans">
      <dgm:prSet/>
      <dgm:spPr/>
      <dgm:t>
        <a:bodyPr/>
        <a:lstStyle/>
        <a:p>
          <a:endParaRPr lang="en-US"/>
        </a:p>
      </dgm:t>
    </dgm:pt>
    <dgm:pt modelId="{620C729E-B8C1-4B2F-9F81-3AC60384EA59}" cxnId="{69437C2E-2391-4A8A-B7DD-F96810DD85F3}" type="sibTrans">
      <dgm:prSet/>
      <dgm:spPr/>
      <dgm:t>
        <a:bodyPr/>
        <a:lstStyle/>
        <a:p>
          <a:endParaRPr lang="en-US"/>
        </a:p>
      </dgm:t>
    </dgm:pt>
    <dgm:pt modelId="{F4A45983-260B-48E0-9A87-D67806A5783F}">
      <dgm:prSet custT="1"/>
      <dgm:spPr>
        <a:solidFill>
          <a:srgbClr val="FF0000">
            <a:alpha val="90000"/>
          </a:srgbClr>
        </a:solidFill>
      </dgm:spPr>
      <dgm:t>
        <a:bodyPr/>
        <a:lstStyle/>
        <a:p>
          <a:pPr algn="l"/>
          <a:r>
            <a:rPr lang="en-US" sz="1600" dirty="0" err="1"/>
            <a:t>jasa</a:t>
          </a:r>
          <a:r>
            <a:rPr lang="en-US" sz="1600" dirty="0"/>
            <a:t> </a:t>
          </a:r>
          <a:r>
            <a:rPr lang="en-US" sz="1600" dirty="0" err="1"/>
            <a:t>ahli</a:t>
          </a:r>
          <a:r>
            <a:rPr lang="en-US" sz="1600" dirty="0"/>
            <a:t> </a:t>
          </a:r>
          <a:r>
            <a:rPr lang="en-US" sz="1600" dirty="0" err="1"/>
            <a:t>kesehatan</a:t>
          </a:r>
          <a:r>
            <a:rPr lang="en-US" sz="1600" dirty="0"/>
            <a:t> </a:t>
          </a:r>
          <a:r>
            <a:rPr lang="en-US" sz="1600" dirty="0" err="1"/>
            <a:t>seperti</a:t>
          </a:r>
          <a:r>
            <a:rPr lang="en-US" sz="1600" dirty="0"/>
            <a:t> </a:t>
          </a:r>
          <a:r>
            <a:rPr lang="en-US" sz="1600" dirty="0" err="1"/>
            <a:t>ahli</a:t>
          </a:r>
          <a:r>
            <a:rPr lang="en-US" sz="1600" dirty="0"/>
            <a:t> </a:t>
          </a:r>
          <a:r>
            <a:rPr lang="en-US" sz="1600" dirty="0" err="1"/>
            <a:t>akupuntur</a:t>
          </a:r>
          <a:r>
            <a:rPr lang="en-US" sz="1600" dirty="0"/>
            <a:t>, </a:t>
          </a:r>
          <a:r>
            <a:rPr lang="en-US" sz="1600" dirty="0" err="1"/>
            <a:t>ahli</a:t>
          </a:r>
          <a:r>
            <a:rPr lang="en-US" sz="1600" dirty="0"/>
            <a:t> </a:t>
          </a:r>
          <a:r>
            <a:rPr lang="en-US" sz="1600" dirty="0" err="1"/>
            <a:t>gigi</a:t>
          </a:r>
          <a:r>
            <a:rPr lang="en-US" sz="1600" dirty="0"/>
            <a:t>, </a:t>
          </a:r>
          <a:r>
            <a:rPr lang="en-US" sz="1600" dirty="0" err="1"/>
            <a:t>ahli</a:t>
          </a:r>
          <a:r>
            <a:rPr lang="en-US" sz="1600" dirty="0"/>
            <a:t> </a:t>
          </a:r>
          <a:r>
            <a:rPr lang="en-US" sz="1600" dirty="0" err="1"/>
            <a:t>gizi</a:t>
          </a:r>
          <a:r>
            <a:rPr lang="en-US" sz="1600" dirty="0"/>
            <a:t>, </a:t>
          </a:r>
          <a:r>
            <a:rPr lang="en-US" sz="1600" dirty="0" err="1"/>
            <a:t>dan</a:t>
          </a:r>
          <a:r>
            <a:rPr lang="en-US" sz="1600" dirty="0"/>
            <a:t> </a:t>
          </a:r>
          <a:r>
            <a:rPr lang="en-US" sz="1600" dirty="0" err="1"/>
            <a:t>ahli</a:t>
          </a:r>
          <a:r>
            <a:rPr lang="en-US" sz="1600" dirty="0"/>
            <a:t> </a:t>
          </a:r>
          <a:r>
            <a:rPr lang="en-US" sz="1600" dirty="0" err="1"/>
            <a:t>fisioterapi</a:t>
          </a:r>
          <a:r>
            <a:rPr lang="en-US" sz="1600" dirty="0"/>
            <a:t>;</a:t>
          </a:r>
        </a:p>
      </dgm:t>
    </dgm:pt>
    <dgm:pt modelId="{984371E9-16C9-40E9-ACDB-C20FB8D5632A}" cxnId="{1015A85F-37C0-4B16-8AB4-FFB7755D32F2}" type="parTrans">
      <dgm:prSet/>
      <dgm:spPr/>
      <dgm:t>
        <a:bodyPr/>
        <a:lstStyle/>
        <a:p>
          <a:endParaRPr lang="en-US"/>
        </a:p>
      </dgm:t>
    </dgm:pt>
    <dgm:pt modelId="{B9768F03-B335-40AB-A024-7B276C933E4F}" cxnId="{1015A85F-37C0-4B16-8AB4-FFB7755D32F2}" type="sibTrans">
      <dgm:prSet/>
      <dgm:spPr/>
      <dgm:t>
        <a:bodyPr/>
        <a:lstStyle/>
        <a:p>
          <a:endParaRPr lang="en-US"/>
        </a:p>
      </dgm:t>
    </dgm:pt>
    <dgm:pt modelId="{3AF5F2A3-E55C-4121-989F-57F929D4A0B1}">
      <dgm:prSet custT="1"/>
      <dgm:spPr>
        <a:solidFill>
          <a:srgbClr val="92D050">
            <a:alpha val="90000"/>
          </a:srgbClr>
        </a:solidFill>
      </dgm:spPr>
      <dgm:t>
        <a:bodyPr/>
        <a:lstStyle/>
        <a:p>
          <a:pPr algn="l"/>
          <a:r>
            <a:rPr lang="nl-NL" sz="1600"/>
            <a:t>jasa kebidanan dan dukun bayi;</a:t>
          </a:r>
          <a:endParaRPr lang="en-US" sz="1600" dirty="0"/>
        </a:p>
      </dgm:t>
    </dgm:pt>
    <dgm:pt modelId="{8A2B0377-6243-40F1-981C-AED6669F9AC1}" cxnId="{41D3EB7A-D4C5-42AA-9529-7AEF944C8B96}" type="parTrans">
      <dgm:prSet/>
      <dgm:spPr/>
      <dgm:t>
        <a:bodyPr/>
        <a:lstStyle/>
        <a:p>
          <a:endParaRPr lang="en-US"/>
        </a:p>
      </dgm:t>
    </dgm:pt>
    <dgm:pt modelId="{FEC0F58D-1308-4242-B029-F68BC7ED5378}" cxnId="{41D3EB7A-D4C5-42AA-9529-7AEF944C8B96}" type="sibTrans">
      <dgm:prSet/>
      <dgm:spPr/>
      <dgm:t>
        <a:bodyPr/>
        <a:lstStyle/>
        <a:p>
          <a:endParaRPr lang="en-US"/>
        </a:p>
      </dgm:t>
    </dgm:pt>
    <dgm:pt modelId="{43D2CD4F-8D90-44F6-A8BF-6D47D3858C78}">
      <dgm:prSet custT="1"/>
      <dgm:spPr>
        <a:solidFill>
          <a:srgbClr val="FF0000">
            <a:alpha val="90000"/>
          </a:srgbClr>
        </a:solidFill>
      </dgm:spPr>
      <dgm:t>
        <a:bodyPr/>
        <a:lstStyle/>
        <a:p>
          <a:pPr algn="l"/>
          <a:r>
            <a:rPr lang="en-US" sz="1800"/>
            <a:t>jasa paramedis dan perawat;</a:t>
          </a:r>
          <a:endParaRPr lang="en-US" sz="1800" dirty="0"/>
        </a:p>
      </dgm:t>
    </dgm:pt>
    <dgm:pt modelId="{7352EC75-C430-4C29-A17B-4A4DE1151D6E}" cxnId="{CD8B84BB-2531-4045-8033-35F1CD180747}" type="parTrans">
      <dgm:prSet/>
      <dgm:spPr/>
      <dgm:t>
        <a:bodyPr/>
        <a:lstStyle/>
        <a:p>
          <a:endParaRPr lang="en-US" sz="1600"/>
        </a:p>
      </dgm:t>
    </dgm:pt>
    <dgm:pt modelId="{08D4B7CF-2CF6-423D-8869-A30BBCAE10E7}" cxnId="{CD8B84BB-2531-4045-8033-35F1CD180747}" type="sibTrans">
      <dgm:prSet/>
      <dgm:spPr/>
      <dgm:t>
        <a:bodyPr/>
        <a:lstStyle/>
        <a:p>
          <a:endParaRPr lang="en-US"/>
        </a:p>
      </dgm:t>
    </dgm:pt>
    <dgm:pt modelId="{476AD0D0-F30E-4FD3-82C1-4DF75C3E1A8D}">
      <dgm:prSet custT="1"/>
      <dgm:spPr>
        <a:solidFill>
          <a:srgbClr val="92D050">
            <a:alpha val="90000"/>
          </a:srgbClr>
        </a:solidFill>
      </dgm:spPr>
      <dgm:t>
        <a:bodyPr/>
        <a:lstStyle/>
        <a:p>
          <a:pPr algn="l"/>
          <a:r>
            <a:rPr lang="en-US" sz="1600" dirty="0" err="1"/>
            <a:t>jasa</a:t>
          </a:r>
          <a:r>
            <a:rPr lang="en-US" sz="1600" dirty="0"/>
            <a:t> </a:t>
          </a:r>
          <a:r>
            <a:rPr lang="en-US" sz="1600" dirty="0" err="1"/>
            <a:t>rumah</a:t>
          </a:r>
          <a:r>
            <a:rPr lang="en-US" sz="1600" dirty="0"/>
            <a:t> </a:t>
          </a:r>
          <a:r>
            <a:rPr lang="en-US" sz="1600" dirty="0" err="1"/>
            <a:t>sakit</a:t>
          </a:r>
          <a:r>
            <a:rPr lang="en-US" sz="1600" dirty="0"/>
            <a:t>, </a:t>
          </a:r>
          <a:r>
            <a:rPr lang="en-US" sz="1600" dirty="0" err="1"/>
            <a:t>rumah</a:t>
          </a:r>
          <a:r>
            <a:rPr lang="en-US" sz="1600" dirty="0"/>
            <a:t> </a:t>
          </a:r>
          <a:r>
            <a:rPr lang="en-US" sz="1600" dirty="0" err="1"/>
            <a:t>bersalin</a:t>
          </a:r>
          <a:r>
            <a:rPr lang="en-US" sz="1600" dirty="0"/>
            <a:t>, </a:t>
          </a:r>
          <a:r>
            <a:rPr lang="en-US" sz="1600" dirty="0" err="1"/>
            <a:t>klinik</a:t>
          </a:r>
          <a:r>
            <a:rPr lang="en-US" sz="1600" dirty="0"/>
            <a:t> </a:t>
          </a:r>
          <a:r>
            <a:rPr lang="en-US" sz="1600" dirty="0" err="1"/>
            <a:t>kesehatan</a:t>
          </a:r>
          <a:r>
            <a:rPr lang="en-US" sz="1600" dirty="0"/>
            <a:t>, </a:t>
          </a:r>
          <a:r>
            <a:rPr lang="en-US" sz="1600" dirty="0" err="1"/>
            <a:t>laboratorium</a:t>
          </a:r>
          <a:r>
            <a:rPr lang="en-US" sz="1600" dirty="0"/>
            <a:t> </a:t>
          </a:r>
          <a:r>
            <a:rPr lang="en-US" sz="1600" dirty="0" err="1"/>
            <a:t>kesehatan</a:t>
          </a:r>
          <a:r>
            <a:rPr lang="en-US" sz="1600" dirty="0"/>
            <a:t>, </a:t>
          </a:r>
          <a:r>
            <a:rPr lang="en-US" sz="1600" dirty="0" err="1"/>
            <a:t>dan</a:t>
          </a:r>
          <a:r>
            <a:rPr lang="en-US" sz="1600" dirty="0"/>
            <a:t> </a:t>
          </a:r>
          <a:r>
            <a:rPr lang="en-US" sz="1600" dirty="0" err="1"/>
            <a:t>labatorium</a:t>
          </a:r>
          <a:r>
            <a:rPr lang="en-US" sz="1600" dirty="0"/>
            <a:t>;</a:t>
          </a:r>
        </a:p>
      </dgm:t>
    </dgm:pt>
    <dgm:pt modelId="{F00C1803-E0CE-43A5-A3AC-FA800B677122}" cxnId="{EEA353C3-CD0A-45DD-B9ED-2AA35415A3C5}" type="parTrans">
      <dgm:prSet/>
      <dgm:spPr/>
      <dgm:t>
        <a:bodyPr/>
        <a:lstStyle/>
        <a:p>
          <a:endParaRPr lang="en-US"/>
        </a:p>
      </dgm:t>
    </dgm:pt>
    <dgm:pt modelId="{4A4D493D-CDDB-4E27-A270-FB75B8D70C7F}" cxnId="{EEA353C3-CD0A-45DD-B9ED-2AA35415A3C5}" type="sibTrans">
      <dgm:prSet/>
      <dgm:spPr/>
      <dgm:t>
        <a:bodyPr/>
        <a:lstStyle/>
        <a:p>
          <a:endParaRPr lang="en-US"/>
        </a:p>
      </dgm:t>
    </dgm:pt>
    <dgm:pt modelId="{07DF4333-6645-4021-A641-66645A14C10E}">
      <dgm:prSet custT="1"/>
      <dgm:spPr>
        <a:solidFill>
          <a:srgbClr val="FF0000">
            <a:alpha val="90000"/>
          </a:srgbClr>
        </a:solidFill>
      </dgm:spPr>
      <dgm:t>
        <a:bodyPr/>
        <a:lstStyle/>
        <a:p>
          <a:pPr algn="l"/>
          <a:r>
            <a:rPr lang="en-US" sz="1600" dirty="0" err="1"/>
            <a:t>jasa</a:t>
          </a:r>
          <a:r>
            <a:rPr lang="en-US" sz="1600" dirty="0"/>
            <a:t> </a:t>
          </a:r>
          <a:r>
            <a:rPr lang="en-US" sz="1600" dirty="0" err="1"/>
            <a:t>psikologi</a:t>
          </a:r>
          <a:r>
            <a:rPr lang="en-US" sz="1600" dirty="0"/>
            <a:t> </a:t>
          </a:r>
          <a:r>
            <a:rPr lang="en-US" sz="1600" dirty="0" err="1"/>
            <a:t>dan</a:t>
          </a:r>
          <a:r>
            <a:rPr lang="en-US" sz="1600" dirty="0"/>
            <a:t> </a:t>
          </a:r>
          <a:r>
            <a:rPr lang="en-US" sz="1600" dirty="0" err="1"/>
            <a:t>psikiater;dan</a:t>
          </a:r>
          <a:r>
            <a:rPr lang="en-US" sz="1600" dirty="0"/>
            <a:t> </a:t>
          </a:r>
        </a:p>
      </dgm:t>
    </dgm:pt>
    <dgm:pt modelId="{05626BF0-164E-4616-88CF-88AFC99A3916}" cxnId="{F84B49A3-817E-4AAC-AB5B-F5E6EDA145F7}" type="parTrans">
      <dgm:prSet/>
      <dgm:spPr/>
      <dgm:t>
        <a:bodyPr/>
        <a:lstStyle/>
        <a:p>
          <a:endParaRPr lang="en-US"/>
        </a:p>
      </dgm:t>
    </dgm:pt>
    <dgm:pt modelId="{D20E40E6-44DF-43C2-B620-02EE2605B503}" cxnId="{F84B49A3-817E-4AAC-AB5B-F5E6EDA145F7}" type="sibTrans">
      <dgm:prSet/>
      <dgm:spPr/>
      <dgm:t>
        <a:bodyPr/>
        <a:lstStyle/>
        <a:p>
          <a:endParaRPr lang="en-US"/>
        </a:p>
      </dgm:t>
    </dgm:pt>
    <dgm:pt modelId="{F29B0466-0ACB-430D-9E50-9647EDA604D0}">
      <dgm:prSet custT="1"/>
      <dgm:spPr>
        <a:solidFill>
          <a:srgbClr val="92D050">
            <a:alpha val="90000"/>
          </a:srgbClr>
        </a:solidFill>
      </dgm:spPr>
      <dgm:t>
        <a:bodyPr/>
        <a:lstStyle/>
        <a:p>
          <a:pPr algn="l"/>
          <a:r>
            <a:rPr lang="en-US" sz="1600"/>
            <a:t>jasa pengobatan alternatif, termasuk yang dilakukan oleh paranormal.</a:t>
          </a:r>
          <a:endParaRPr lang="en-US" sz="1600" dirty="0"/>
        </a:p>
      </dgm:t>
    </dgm:pt>
    <dgm:pt modelId="{1F12EEF0-E6DA-4AE8-A149-CB9231AEC8F2}" cxnId="{8C92EACC-C8DA-4A01-B8DE-1060A4ED75B2}" type="parTrans">
      <dgm:prSet/>
      <dgm:spPr/>
      <dgm:t>
        <a:bodyPr/>
        <a:lstStyle/>
        <a:p>
          <a:endParaRPr lang="en-US"/>
        </a:p>
      </dgm:t>
    </dgm:pt>
    <dgm:pt modelId="{953CBF33-DC26-4049-8562-56209C63F6B2}" cxnId="{8C92EACC-C8DA-4A01-B8DE-1060A4ED75B2}" type="sibTrans">
      <dgm:prSet/>
      <dgm:spPr/>
      <dgm:t>
        <a:bodyPr/>
        <a:lstStyle/>
        <a:p>
          <a:endParaRPr lang="en-US"/>
        </a:p>
      </dgm:t>
    </dgm:pt>
    <dgm:pt modelId="{C59CD5D3-27A0-41E9-ACDE-5DBB6894325A}" type="pres">
      <dgm:prSet presAssocID="{6CF08E3A-1C17-46EE-B88C-5F8B9E9F4E2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2D1641F-BBBD-4CF8-910A-855F151D7C44}" type="pres">
      <dgm:prSet presAssocID="{2270E4C5-8442-4DC8-8FF0-39D3EE316C5E}" presName="root" presStyleCnt="0"/>
      <dgm:spPr/>
    </dgm:pt>
    <dgm:pt modelId="{8B1C2F01-2B54-433A-B77B-0FA16A4BB2A9}" type="pres">
      <dgm:prSet presAssocID="{2270E4C5-8442-4DC8-8FF0-39D3EE316C5E}" presName="rootComposite" presStyleCnt="0"/>
      <dgm:spPr/>
    </dgm:pt>
    <dgm:pt modelId="{D7A45A69-FD12-4C82-945F-E989D5689081}" type="pres">
      <dgm:prSet presAssocID="{2270E4C5-8442-4DC8-8FF0-39D3EE316C5E}" presName="rootText" presStyleLbl="node1" presStyleIdx="0" presStyleCnt="1" custScaleX="693143"/>
      <dgm:spPr/>
    </dgm:pt>
    <dgm:pt modelId="{F4CD6B53-E182-4E18-8576-6A81F819D960}" type="pres">
      <dgm:prSet presAssocID="{2270E4C5-8442-4DC8-8FF0-39D3EE316C5E}" presName="rootConnector" presStyleLbl="node1" presStyleIdx="0" presStyleCnt="1"/>
      <dgm:spPr/>
    </dgm:pt>
    <dgm:pt modelId="{484BC2B3-BAF0-4156-9D0D-3245B1EBCD1C}" type="pres">
      <dgm:prSet presAssocID="{2270E4C5-8442-4DC8-8FF0-39D3EE316C5E}" presName="childShape" presStyleCnt="0"/>
      <dgm:spPr/>
    </dgm:pt>
    <dgm:pt modelId="{EE27D1A4-0723-483C-BE4E-A79130D189CB}" type="pres">
      <dgm:prSet presAssocID="{F92CEBA3-23A7-4474-A36C-BAA5964F98CD}" presName="Name13" presStyleLbl="parChTrans1D2" presStyleIdx="0" presStyleCnt="8"/>
      <dgm:spPr/>
    </dgm:pt>
    <dgm:pt modelId="{A489758E-BB1C-4264-A940-3CF2AB1A63D7}" type="pres">
      <dgm:prSet presAssocID="{75577310-6747-4BAD-A6D3-0FAA8C3A289C}" presName="childText" presStyleLbl="bgAcc1" presStyleIdx="0" presStyleCnt="8" custScaleX="845163">
        <dgm:presLayoutVars>
          <dgm:bulletEnabled val="1"/>
        </dgm:presLayoutVars>
      </dgm:prSet>
      <dgm:spPr/>
    </dgm:pt>
    <dgm:pt modelId="{EF754306-48C2-4DAE-A0A3-A8CFE45C334B}" type="pres">
      <dgm:prSet presAssocID="{C60B82D7-E54D-4BE8-A79F-615D3D29DD9E}" presName="Name13" presStyleLbl="parChTrans1D2" presStyleIdx="1" presStyleCnt="8"/>
      <dgm:spPr/>
    </dgm:pt>
    <dgm:pt modelId="{60CA37AB-602D-4CA8-9E41-442A0286DD3E}" type="pres">
      <dgm:prSet presAssocID="{447FC6EE-8265-4389-9294-1AE566483FCC}" presName="childText" presStyleLbl="bgAcc1" presStyleIdx="1" presStyleCnt="8" custScaleX="880949">
        <dgm:presLayoutVars>
          <dgm:bulletEnabled val="1"/>
        </dgm:presLayoutVars>
      </dgm:prSet>
      <dgm:spPr/>
    </dgm:pt>
    <dgm:pt modelId="{C8664ACA-F846-4F72-B6AF-7C5332E91174}" type="pres">
      <dgm:prSet presAssocID="{984371E9-16C9-40E9-ACDB-C20FB8D5632A}" presName="Name13" presStyleLbl="parChTrans1D2" presStyleIdx="2" presStyleCnt="8"/>
      <dgm:spPr/>
    </dgm:pt>
    <dgm:pt modelId="{C4D7E1FE-8381-4543-8369-2A9C4C5AB2F9}" type="pres">
      <dgm:prSet presAssocID="{F4A45983-260B-48E0-9A87-D67806A5783F}" presName="childText" presStyleLbl="bgAcc1" presStyleIdx="2" presStyleCnt="8" custScaleX="880885">
        <dgm:presLayoutVars>
          <dgm:bulletEnabled val="1"/>
        </dgm:presLayoutVars>
      </dgm:prSet>
      <dgm:spPr/>
    </dgm:pt>
    <dgm:pt modelId="{788DD6A4-557C-4DF2-8C1B-FFCB9B85672F}" type="pres">
      <dgm:prSet presAssocID="{8A2B0377-6243-40F1-981C-AED6669F9AC1}" presName="Name13" presStyleLbl="parChTrans1D2" presStyleIdx="3" presStyleCnt="8"/>
      <dgm:spPr/>
    </dgm:pt>
    <dgm:pt modelId="{D025836F-B065-4F0E-8942-9E15D02E7905}" type="pres">
      <dgm:prSet presAssocID="{3AF5F2A3-E55C-4121-989F-57F929D4A0B1}" presName="childText" presStyleLbl="bgAcc1" presStyleIdx="3" presStyleCnt="8" custScaleX="887035">
        <dgm:presLayoutVars>
          <dgm:bulletEnabled val="1"/>
        </dgm:presLayoutVars>
      </dgm:prSet>
      <dgm:spPr/>
    </dgm:pt>
    <dgm:pt modelId="{E1C9DAB7-A987-4607-AF4D-F1FAA1B7FB46}" type="pres">
      <dgm:prSet presAssocID="{7352EC75-C430-4C29-A17B-4A4DE1151D6E}" presName="Name13" presStyleLbl="parChTrans1D2" presStyleIdx="4" presStyleCnt="8"/>
      <dgm:spPr/>
    </dgm:pt>
    <dgm:pt modelId="{083666FC-B431-42F5-A5C2-09C0CEB9512E}" type="pres">
      <dgm:prSet presAssocID="{43D2CD4F-8D90-44F6-A8BF-6D47D3858C78}" presName="childText" presStyleLbl="bgAcc1" presStyleIdx="4" presStyleCnt="8" custScaleX="887035">
        <dgm:presLayoutVars>
          <dgm:bulletEnabled val="1"/>
        </dgm:presLayoutVars>
      </dgm:prSet>
      <dgm:spPr/>
    </dgm:pt>
    <dgm:pt modelId="{3EF66DC8-CFD2-4F47-9E9D-849DB70B81C9}" type="pres">
      <dgm:prSet presAssocID="{F00C1803-E0CE-43A5-A3AC-FA800B677122}" presName="Name13" presStyleLbl="parChTrans1D2" presStyleIdx="5" presStyleCnt="8"/>
      <dgm:spPr/>
    </dgm:pt>
    <dgm:pt modelId="{715C1386-977E-4C96-B224-1574FD0CEB36}" type="pres">
      <dgm:prSet presAssocID="{476AD0D0-F30E-4FD3-82C1-4DF75C3E1A8D}" presName="childText" presStyleLbl="bgAcc1" presStyleIdx="5" presStyleCnt="8" custScaleX="887035">
        <dgm:presLayoutVars>
          <dgm:bulletEnabled val="1"/>
        </dgm:presLayoutVars>
      </dgm:prSet>
      <dgm:spPr/>
    </dgm:pt>
    <dgm:pt modelId="{41049543-D178-49B4-9024-8889FCC0A7AE}" type="pres">
      <dgm:prSet presAssocID="{05626BF0-164E-4616-88CF-88AFC99A3916}" presName="Name13" presStyleLbl="parChTrans1D2" presStyleIdx="6" presStyleCnt="8"/>
      <dgm:spPr/>
    </dgm:pt>
    <dgm:pt modelId="{2B474900-49AD-452F-8974-9F2F0FBAB2F7}" type="pres">
      <dgm:prSet presAssocID="{07DF4333-6645-4021-A641-66645A14C10E}" presName="childText" presStyleLbl="bgAcc1" presStyleIdx="6" presStyleCnt="8" custScaleX="887035">
        <dgm:presLayoutVars>
          <dgm:bulletEnabled val="1"/>
        </dgm:presLayoutVars>
      </dgm:prSet>
      <dgm:spPr/>
    </dgm:pt>
    <dgm:pt modelId="{9A24A859-AE80-4EE6-86AB-B9070CB0E626}" type="pres">
      <dgm:prSet presAssocID="{1F12EEF0-E6DA-4AE8-A149-CB9231AEC8F2}" presName="Name13" presStyleLbl="parChTrans1D2" presStyleIdx="7" presStyleCnt="8"/>
      <dgm:spPr/>
    </dgm:pt>
    <dgm:pt modelId="{E29D338C-21AC-4430-B606-4E433E8D944B}" type="pres">
      <dgm:prSet presAssocID="{F29B0466-0ACB-430D-9E50-9647EDA604D0}" presName="childText" presStyleLbl="bgAcc1" presStyleIdx="7" presStyleCnt="8" custScaleX="887035">
        <dgm:presLayoutVars>
          <dgm:bulletEnabled val="1"/>
        </dgm:presLayoutVars>
      </dgm:prSet>
      <dgm:spPr/>
    </dgm:pt>
  </dgm:ptLst>
  <dgm:cxnLst>
    <dgm:cxn modelId="{F8054E17-5980-4092-94FD-6068D2160CA4}" srcId="{2270E4C5-8442-4DC8-8FF0-39D3EE316C5E}" destId="{75577310-6747-4BAD-A6D3-0FAA8C3A289C}" srcOrd="0" destOrd="0" parTransId="{F92CEBA3-23A7-4474-A36C-BAA5964F98CD}" sibTransId="{F111ACF1-4636-4CA7-A92F-A40C77AA2DCC}"/>
    <dgm:cxn modelId="{FB14E118-7A0D-4A72-BBBD-E0653F3DCDF1}" type="presOf" srcId="{43D2CD4F-8D90-44F6-A8BF-6D47D3858C78}" destId="{083666FC-B431-42F5-A5C2-09C0CEB9512E}" srcOrd="0" destOrd="0" presId="urn:microsoft.com/office/officeart/2005/8/layout/hierarchy3"/>
    <dgm:cxn modelId="{64A8AF20-3953-4E12-96AA-AE5F325D0EAF}" type="presOf" srcId="{1F12EEF0-E6DA-4AE8-A149-CB9231AEC8F2}" destId="{9A24A859-AE80-4EE6-86AB-B9070CB0E626}" srcOrd="0" destOrd="0" presId="urn:microsoft.com/office/officeart/2005/8/layout/hierarchy3"/>
    <dgm:cxn modelId="{69437C2E-2391-4A8A-B7DD-F96810DD85F3}" srcId="{2270E4C5-8442-4DC8-8FF0-39D3EE316C5E}" destId="{447FC6EE-8265-4389-9294-1AE566483FCC}" srcOrd="1" destOrd="0" parTransId="{C60B82D7-E54D-4BE8-A79F-615D3D29DD9E}" sibTransId="{620C729E-B8C1-4B2F-9F81-3AC60384EA59}"/>
    <dgm:cxn modelId="{79BE8739-D0F0-42AE-9B5A-DD2F6180F933}" type="presOf" srcId="{2270E4C5-8442-4DC8-8FF0-39D3EE316C5E}" destId="{D7A45A69-FD12-4C82-945F-E989D5689081}" srcOrd="0" destOrd="0" presId="urn:microsoft.com/office/officeart/2005/8/layout/hierarchy3"/>
    <dgm:cxn modelId="{291FAF3E-DD8B-401A-85CE-F2529667287E}" type="presOf" srcId="{F4A45983-260B-48E0-9A87-D67806A5783F}" destId="{C4D7E1FE-8381-4543-8369-2A9C4C5AB2F9}" srcOrd="0" destOrd="0" presId="urn:microsoft.com/office/officeart/2005/8/layout/hierarchy3"/>
    <dgm:cxn modelId="{1015A85F-37C0-4B16-8AB4-FFB7755D32F2}" srcId="{2270E4C5-8442-4DC8-8FF0-39D3EE316C5E}" destId="{F4A45983-260B-48E0-9A87-D67806A5783F}" srcOrd="2" destOrd="0" parTransId="{984371E9-16C9-40E9-ACDB-C20FB8D5632A}" sibTransId="{B9768F03-B335-40AB-A024-7B276C933E4F}"/>
    <dgm:cxn modelId="{EFB32D44-A63D-431B-A650-155C1FDE6A91}" type="presOf" srcId="{7352EC75-C430-4C29-A17B-4A4DE1151D6E}" destId="{E1C9DAB7-A987-4607-AF4D-F1FAA1B7FB46}" srcOrd="0" destOrd="0" presId="urn:microsoft.com/office/officeart/2005/8/layout/hierarchy3"/>
    <dgm:cxn modelId="{35852252-69CB-4513-BCA9-E50A17260395}" type="presOf" srcId="{6CF08E3A-1C17-46EE-B88C-5F8B9E9F4E2F}" destId="{C59CD5D3-27A0-41E9-ACDE-5DBB6894325A}" srcOrd="0" destOrd="0" presId="urn:microsoft.com/office/officeart/2005/8/layout/hierarchy3"/>
    <dgm:cxn modelId="{13F64075-E584-42DB-B08B-EB595509195E}" type="presOf" srcId="{447FC6EE-8265-4389-9294-1AE566483FCC}" destId="{60CA37AB-602D-4CA8-9E41-442A0286DD3E}" srcOrd="0" destOrd="0" presId="urn:microsoft.com/office/officeart/2005/8/layout/hierarchy3"/>
    <dgm:cxn modelId="{41D3EB7A-D4C5-42AA-9529-7AEF944C8B96}" srcId="{2270E4C5-8442-4DC8-8FF0-39D3EE316C5E}" destId="{3AF5F2A3-E55C-4121-989F-57F929D4A0B1}" srcOrd="3" destOrd="0" parTransId="{8A2B0377-6243-40F1-981C-AED6669F9AC1}" sibTransId="{FEC0F58D-1308-4242-B029-F68BC7ED5378}"/>
    <dgm:cxn modelId="{E477C180-7C4D-491C-A630-EBC429531F55}" type="presOf" srcId="{F29B0466-0ACB-430D-9E50-9647EDA604D0}" destId="{E29D338C-21AC-4430-B606-4E433E8D944B}" srcOrd="0" destOrd="0" presId="urn:microsoft.com/office/officeart/2005/8/layout/hierarchy3"/>
    <dgm:cxn modelId="{6922F59F-2D93-4AB4-A5DF-5C71FE845665}" type="presOf" srcId="{3AF5F2A3-E55C-4121-989F-57F929D4A0B1}" destId="{D025836F-B065-4F0E-8942-9E15D02E7905}" srcOrd="0" destOrd="0" presId="urn:microsoft.com/office/officeart/2005/8/layout/hierarchy3"/>
    <dgm:cxn modelId="{F84B49A3-817E-4AAC-AB5B-F5E6EDA145F7}" srcId="{2270E4C5-8442-4DC8-8FF0-39D3EE316C5E}" destId="{07DF4333-6645-4021-A641-66645A14C10E}" srcOrd="6" destOrd="0" parTransId="{05626BF0-164E-4616-88CF-88AFC99A3916}" sibTransId="{D20E40E6-44DF-43C2-B620-02EE2605B503}"/>
    <dgm:cxn modelId="{5FE896A8-B8A9-4C8F-A253-566493FA355A}" type="presOf" srcId="{476AD0D0-F30E-4FD3-82C1-4DF75C3E1A8D}" destId="{715C1386-977E-4C96-B224-1574FD0CEB36}" srcOrd="0" destOrd="0" presId="urn:microsoft.com/office/officeart/2005/8/layout/hierarchy3"/>
    <dgm:cxn modelId="{930E2EB6-4599-4E65-ACDF-25CE0B12C9C6}" type="presOf" srcId="{75577310-6747-4BAD-A6D3-0FAA8C3A289C}" destId="{A489758E-BB1C-4264-A940-3CF2AB1A63D7}" srcOrd="0" destOrd="0" presId="urn:microsoft.com/office/officeart/2005/8/layout/hierarchy3"/>
    <dgm:cxn modelId="{E97121B9-9EA6-4094-9122-2FEA3EEB87C5}" type="presOf" srcId="{07DF4333-6645-4021-A641-66645A14C10E}" destId="{2B474900-49AD-452F-8974-9F2F0FBAB2F7}" srcOrd="0" destOrd="0" presId="urn:microsoft.com/office/officeart/2005/8/layout/hierarchy3"/>
    <dgm:cxn modelId="{CD8B84BB-2531-4045-8033-35F1CD180747}" srcId="{2270E4C5-8442-4DC8-8FF0-39D3EE316C5E}" destId="{43D2CD4F-8D90-44F6-A8BF-6D47D3858C78}" srcOrd="4" destOrd="0" parTransId="{7352EC75-C430-4C29-A17B-4A4DE1151D6E}" sibTransId="{08D4B7CF-2CF6-423D-8869-A30BBCAE10E7}"/>
    <dgm:cxn modelId="{90EC2DBF-9BF1-4586-ADD0-3F5D6E71A00E}" type="presOf" srcId="{05626BF0-164E-4616-88CF-88AFC99A3916}" destId="{41049543-D178-49B4-9024-8889FCC0A7AE}" srcOrd="0" destOrd="0" presId="urn:microsoft.com/office/officeart/2005/8/layout/hierarchy3"/>
    <dgm:cxn modelId="{310E49C2-6B89-43AF-A71E-41A234D185DC}" type="presOf" srcId="{F00C1803-E0CE-43A5-A3AC-FA800B677122}" destId="{3EF66DC8-CFD2-4F47-9E9D-849DB70B81C9}" srcOrd="0" destOrd="0" presId="urn:microsoft.com/office/officeart/2005/8/layout/hierarchy3"/>
    <dgm:cxn modelId="{EEA353C3-CD0A-45DD-B9ED-2AA35415A3C5}" srcId="{2270E4C5-8442-4DC8-8FF0-39D3EE316C5E}" destId="{476AD0D0-F30E-4FD3-82C1-4DF75C3E1A8D}" srcOrd="5" destOrd="0" parTransId="{F00C1803-E0CE-43A5-A3AC-FA800B677122}" sibTransId="{4A4D493D-CDDB-4E27-A270-FB75B8D70C7F}"/>
    <dgm:cxn modelId="{6FD9D5C3-C6B3-4CAE-B2AB-F5A22187C682}" type="presOf" srcId="{2270E4C5-8442-4DC8-8FF0-39D3EE316C5E}" destId="{F4CD6B53-E182-4E18-8576-6A81F819D960}" srcOrd="1" destOrd="0" presId="urn:microsoft.com/office/officeart/2005/8/layout/hierarchy3"/>
    <dgm:cxn modelId="{8B3D72C5-9E76-43E6-A6B8-69E2E6F02C46}" type="presOf" srcId="{8A2B0377-6243-40F1-981C-AED6669F9AC1}" destId="{788DD6A4-557C-4DF2-8C1B-FFCB9B85672F}" srcOrd="0" destOrd="0" presId="urn:microsoft.com/office/officeart/2005/8/layout/hierarchy3"/>
    <dgm:cxn modelId="{8C92EACC-C8DA-4A01-B8DE-1060A4ED75B2}" srcId="{2270E4C5-8442-4DC8-8FF0-39D3EE316C5E}" destId="{F29B0466-0ACB-430D-9E50-9647EDA604D0}" srcOrd="7" destOrd="0" parTransId="{1F12EEF0-E6DA-4AE8-A149-CB9231AEC8F2}" sibTransId="{953CBF33-DC26-4049-8562-56209C63F6B2}"/>
    <dgm:cxn modelId="{8CD62ACE-24C8-4D34-832B-E85954ECA3F2}" type="presOf" srcId="{984371E9-16C9-40E9-ACDB-C20FB8D5632A}" destId="{C8664ACA-F846-4F72-B6AF-7C5332E91174}" srcOrd="0" destOrd="0" presId="urn:microsoft.com/office/officeart/2005/8/layout/hierarchy3"/>
    <dgm:cxn modelId="{DFB3BCE6-78C6-45F9-A478-C7A26A7D29FD}" type="presOf" srcId="{F92CEBA3-23A7-4474-A36C-BAA5964F98CD}" destId="{EE27D1A4-0723-483C-BE4E-A79130D189CB}" srcOrd="0" destOrd="0" presId="urn:microsoft.com/office/officeart/2005/8/layout/hierarchy3"/>
    <dgm:cxn modelId="{F55D3CE7-17F9-4244-AD7E-9D29E27803A0}" type="presOf" srcId="{C60B82D7-E54D-4BE8-A79F-615D3D29DD9E}" destId="{EF754306-48C2-4DAE-A0A3-A8CFE45C334B}" srcOrd="0" destOrd="0" presId="urn:microsoft.com/office/officeart/2005/8/layout/hierarchy3"/>
    <dgm:cxn modelId="{97B1AFF9-78C7-48C8-A0B6-B24619264176}" srcId="{6CF08E3A-1C17-46EE-B88C-5F8B9E9F4E2F}" destId="{2270E4C5-8442-4DC8-8FF0-39D3EE316C5E}" srcOrd="0" destOrd="0" parTransId="{EB68CA58-26F4-4EE8-98CC-EF4642F63285}" sibTransId="{737C92D3-29FA-427A-B24D-E10D0B8655BA}"/>
    <dgm:cxn modelId="{FB8FEFA1-F6F4-4227-8257-09AE0F514293}" type="presParOf" srcId="{C59CD5D3-27A0-41E9-ACDE-5DBB6894325A}" destId="{72D1641F-BBBD-4CF8-910A-855F151D7C44}" srcOrd="0" destOrd="0" presId="urn:microsoft.com/office/officeart/2005/8/layout/hierarchy3"/>
    <dgm:cxn modelId="{D14F6EAF-B4FE-4F1D-A673-063F9CB8B975}" type="presParOf" srcId="{72D1641F-BBBD-4CF8-910A-855F151D7C44}" destId="{8B1C2F01-2B54-433A-B77B-0FA16A4BB2A9}" srcOrd="0" destOrd="0" presId="urn:microsoft.com/office/officeart/2005/8/layout/hierarchy3"/>
    <dgm:cxn modelId="{D9A93BAA-8C68-4B9D-985D-C45D875E97F3}" type="presParOf" srcId="{8B1C2F01-2B54-433A-B77B-0FA16A4BB2A9}" destId="{D7A45A69-FD12-4C82-945F-E989D5689081}" srcOrd="0" destOrd="0" presId="urn:microsoft.com/office/officeart/2005/8/layout/hierarchy3"/>
    <dgm:cxn modelId="{6CD4D892-F272-4D83-9E42-1D21E4130D74}" type="presParOf" srcId="{8B1C2F01-2B54-433A-B77B-0FA16A4BB2A9}" destId="{F4CD6B53-E182-4E18-8576-6A81F819D960}" srcOrd="1" destOrd="0" presId="urn:microsoft.com/office/officeart/2005/8/layout/hierarchy3"/>
    <dgm:cxn modelId="{F9B2711A-C6F7-4AFA-9665-365D69E2B834}" type="presParOf" srcId="{72D1641F-BBBD-4CF8-910A-855F151D7C44}" destId="{484BC2B3-BAF0-4156-9D0D-3245B1EBCD1C}" srcOrd="1" destOrd="0" presId="urn:microsoft.com/office/officeart/2005/8/layout/hierarchy3"/>
    <dgm:cxn modelId="{777C9134-90C1-4309-B9B2-B6FA7AE79A03}" type="presParOf" srcId="{484BC2B3-BAF0-4156-9D0D-3245B1EBCD1C}" destId="{EE27D1A4-0723-483C-BE4E-A79130D189CB}" srcOrd="0" destOrd="0" presId="urn:microsoft.com/office/officeart/2005/8/layout/hierarchy3"/>
    <dgm:cxn modelId="{14125882-A069-4F2B-B390-4F7A9E266E49}" type="presParOf" srcId="{484BC2B3-BAF0-4156-9D0D-3245B1EBCD1C}" destId="{A489758E-BB1C-4264-A940-3CF2AB1A63D7}" srcOrd="1" destOrd="0" presId="urn:microsoft.com/office/officeart/2005/8/layout/hierarchy3"/>
    <dgm:cxn modelId="{EFA108FA-8F56-4E3E-A734-02140A58BCF8}" type="presParOf" srcId="{484BC2B3-BAF0-4156-9D0D-3245B1EBCD1C}" destId="{EF754306-48C2-4DAE-A0A3-A8CFE45C334B}" srcOrd="2" destOrd="0" presId="urn:microsoft.com/office/officeart/2005/8/layout/hierarchy3"/>
    <dgm:cxn modelId="{EA0AE5FE-AD13-4B99-A488-E236E23580B5}" type="presParOf" srcId="{484BC2B3-BAF0-4156-9D0D-3245B1EBCD1C}" destId="{60CA37AB-602D-4CA8-9E41-442A0286DD3E}" srcOrd="3" destOrd="0" presId="urn:microsoft.com/office/officeart/2005/8/layout/hierarchy3"/>
    <dgm:cxn modelId="{94150ED4-F2C7-4BBF-A6E3-F5553F9F49B9}" type="presParOf" srcId="{484BC2B3-BAF0-4156-9D0D-3245B1EBCD1C}" destId="{C8664ACA-F846-4F72-B6AF-7C5332E91174}" srcOrd="4" destOrd="0" presId="urn:microsoft.com/office/officeart/2005/8/layout/hierarchy3"/>
    <dgm:cxn modelId="{1DABD99E-DC53-4F9B-B8BB-7976E4E35280}" type="presParOf" srcId="{484BC2B3-BAF0-4156-9D0D-3245B1EBCD1C}" destId="{C4D7E1FE-8381-4543-8369-2A9C4C5AB2F9}" srcOrd="5" destOrd="0" presId="urn:microsoft.com/office/officeart/2005/8/layout/hierarchy3"/>
    <dgm:cxn modelId="{BD178FD0-C0F9-4B20-BDF6-631AAE806F87}" type="presParOf" srcId="{484BC2B3-BAF0-4156-9D0D-3245B1EBCD1C}" destId="{788DD6A4-557C-4DF2-8C1B-FFCB9B85672F}" srcOrd="6" destOrd="0" presId="urn:microsoft.com/office/officeart/2005/8/layout/hierarchy3"/>
    <dgm:cxn modelId="{BBF15F04-7C2E-44F9-A05B-38B6749CA593}" type="presParOf" srcId="{484BC2B3-BAF0-4156-9D0D-3245B1EBCD1C}" destId="{D025836F-B065-4F0E-8942-9E15D02E7905}" srcOrd="7" destOrd="0" presId="urn:microsoft.com/office/officeart/2005/8/layout/hierarchy3"/>
    <dgm:cxn modelId="{44692C41-97C0-42F4-A1ED-CB4EE92BD20E}" type="presParOf" srcId="{484BC2B3-BAF0-4156-9D0D-3245B1EBCD1C}" destId="{E1C9DAB7-A987-4607-AF4D-F1FAA1B7FB46}" srcOrd="8" destOrd="0" presId="urn:microsoft.com/office/officeart/2005/8/layout/hierarchy3"/>
    <dgm:cxn modelId="{B98022BC-0B1F-4AD8-BFD5-4CAEC8A45088}" type="presParOf" srcId="{484BC2B3-BAF0-4156-9D0D-3245B1EBCD1C}" destId="{083666FC-B431-42F5-A5C2-09C0CEB9512E}" srcOrd="9" destOrd="0" presId="urn:microsoft.com/office/officeart/2005/8/layout/hierarchy3"/>
    <dgm:cxn modelId="{939A4782-E311-42BF-9214-5CFB9896D0DE}" type="presParOf" srcId="{484BC2B3-BAF0-4156-9D0D-3245B1EBCD1C}" destId="{3EF66DC8-CFD2-4F47-9E9D-849DB70B81C9}" srcOrd="10" destOrd="0" presId="urn:microsoft.com/office/officeart/2005/8/layout/hierarchy3"/>
    <dgm:cxn modelId="{66897724-2AC0-44BD-9B21-3DE279954794}" type="presParOf" srcId="{484BC2B3-BAF0-4156-9D0D-3245B1EBCD1C}" destId="{715C1386-977E-4C96-B224-1574FD0CEB36}" srcOrd="11" destOrd="0" presId="urn:microsoft.com/office/officeart/2005/8/layout/hierarchy3"/>
    <dgm:cxn modelId="{8003A104-8693-41F6-9039-65A35E9B55EB}" type="presParOf" srcId="{484BC2B3-BAF0-4156-9D0D-3245B1EBCD1C}" destId="{41049543-D178-49B4-9024-8889FCC0A7AE}" srcOrd="12" destOrd="0" presId="urn:microsoft.com/office/officeart/2005/8/layout/hierarchy3"/>
    <dgm:cxn modelId="{08101BE9-0C08-49B1-9555-558F9C407678}" type="presParOf" srcId="{484BC2B3-BAF0-4156-9D0D-3245B1EBCD1C}" destId="{2B474900-49AD-452F-8974-9F2F0FBAB2F7}" srcOrd="13" destOrd="0" presId="urn:microsoft.com/office/officeart/2005/8/layout/hierarchy3"/>
    <dgm:cxn modelId="{20751FC3-910B-4D6D-A7BB-23E51364515F}" type="presParOf" srcId="{484BC2B3-BAF0-4156-9D0D-3245B1EBCD1C}" destId="{9A24A859-AE80-4EE6-86AB-B9070CB0E626}" srcOrd="14" destOrd="0" presId="urn:microsoft.com/office/officeart/2005/8/layout/hierarchy3"/>
    <dgm:cxn modelId="{141CB844-7099-47B2-BB79-80F0D6877CD7}" type="presParOf" srcId="{484BC2B3-BAF0-4156-9D0D-3245B1EBCD1C}" destId="{E29D338C-21AC-4430-B606-4E433E8D944B}" srcOrd="1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6CF08E3A-1C17-46EE-B88C-5F8B9E9F4E2F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270E4C5-8442-4DC8-8FF0-39D3EE316C5E}">
      <dgm:prSet phldrT="[Text]"/>
      <dgm:spPr/>
      <dgm:t>
        <a:bodyPr/>
        <a:lstStyle/>
        <a:p>
          <a:r>
            <a:rPr lang="en-US" dirty="0" err="1"/>
            <a:t>Jasa</a:t>
          </a:r>
          <a:r>
            <a:rPr lang="en-US" dirty="0"/>
            <a:t> </a:t>
          </a:r>
          <a:r>
            <a:rPr lang="en-US" dirty="0" err="1"/>
            <a:t>Pelayanan</a:t>
          </a:r>
          <a:r>
            <a:rPr lang="en-US" dirty="0"/>
            <a:t> </a:t>
          </a:r>
          <a:r>
            <a:rPr lang="en-US" dirty="0" err="1"/>
            <a:t>sosial</a:t>
          </a:r>
          <a:endParaRPr lang="en-US" dirty="0"/>
        </a:p>
      </dgm:t>
    </dgm:pt>
    <dgm:pt modelId="{EB68CA58-26F4-4EE8-98CC-EF4642F63285}" cxnId="{97B1AFF9-78C7-48C8-A0B6-B24619264176}" type="parTrans">
      <dgm:prSet/>
      <dgm:spPr/>
      <dgm:t>
        <a:bodyPr/>
        <a:lstStyle/>
        <a:p>
          <a:endParaRPr lang="en-US"/>
        </a:p>
      </dgm:t>
    </dgm:pt>
    <dgm:pt modelId="{737C92D3-29FA-427A-B24D-E10D0B8655BA}" cxnId="{97B1AFF9-78C7-48C8-A0B6-B24619264176}" type="sibTrans">
      <dgm:prSet/>
      <dgm:spPr/>
      <dgm:t>
        <a:bodyPr/>
        <a:lstStyle/>
        <a:p>
          <a:endParaRPr lang="en-US"/>
        </a:p>
      </dgm:t>
    </dgm:pt>
    <dgm:pt modelId="{75577310-6747-4BAD-A6D3-0FAA8C3A289C}">
      <dgm:prSet custT="1"/>
      <dgm:spPr>
        <a:solidFill>
          <a:srgbClr val="FF0000">
            <a:alpha val="90000"/>
          </a:srgbClr>
        </a:solidFill>
      </dgm:spPr>
      <dgm:t>
        <a:bodyPr/>
        <a:lstStyle/>
        <a:p>
          <a:pPr algn="l"/>
          <a:r>
            <a:rPr lang="fi-FI" sz="1600" dirty="0"/>
            <a:t>jasa pelayanan panti asuhan dan panti jompo;</a:t>
          </a:r>
          <a:endParaRPr lang="en-US" sz="1600" dirty="0"/>
        </a:p>
      </dgm:t>
    </dgm:pt>
    <dgm:pt modelId="{F92CEBA3-23A7-4474-A36C-BAA5964F98CD}" cxnId="{F8054E17-5980-4092-94FD-6068D2160CA4}" type="parTrans">
      <dgm:prSet/>
      <dgm:spPr/>
      <dgm:t>
        <a:bodyPr/>
        <a:lstStyle/>
        <a:p>
          <a:endParaRPr lang="en-US"/>
        </a:p>
      </dgm:t>
    </dgm:pt>
    <dgm:pt modelId="{F111ACF1-4636-4CA7-A92F-A40C77AA2DCC}" cxnId="{F8054E17-5980-4092-94FD-6068D2160CA4}" type="sibTrans">
      <dgm:prSet/>
      <dgm:spPr/>
      <dgm:t>
        <a:bodyPr/>
        <a:lstStyle/>
        <a:p>
          <a:endParaRPr lang="en-US"/>
        </a:p>
      </dgm:t>
    </dgm:pt>
    <dgm:pt modelId="{447FC6EE-8265-4389-9294-1AE566483FCC}">
      <dgm:prSet custT="1"/>
      <dgm:spPr>
        <a:solidFill>
          <a:srgbClr val="92D050">
            <a:alpha val="90000"/>
          </a:srgbClr>
        </a:solidFill>
      </dgm:spPr>
      <dgm:t>
        <a:bodyPr/>
        <a:lstStyle/>
        <a:p>
          <a:pPr algn="l"/>
          <a:r>
            <a:rPr lang="en-US" sz="1600"/>
            <a:t>jasa pemadam kebakaran; </a:t>
          </a:r>
          <a:endParaRPr lang="en-US" sz="1600" dirty="0"/>
        </a:p>
      </dgm:t>
    </dgm:pt>
    <dgm:pt modelId="{C60B82D7-E54D-4BE8-A79F-615D3D29DD9E}" cxnId="{69437C2E-2391-4A8A-B7DD-F96810DD85F3}" type="parTrans">
      <dgm:prSet/>
      <dgm:spPr/>
      <dgm:t>
        <a:bodyPr/>
        <a:lstStyle/>
        <a:p>
          <a:endParaRPr lang="en-US"/>
        </a:p>
      </dgm:t>
    </dgm:pt>
    <dgm:pt modelId="{620C729E-B8C1-4B2F-9F81-3AC60384EA59}" cxnId="{69437C2E-2391-4A8A-B7DD-F96810DD85F3}" type="sibTrans">
      <dgm:prSet/>
      <dgm:spPr/>
      <dgm:t>
        <a:bodyPr/>
        <a:lstStyle/>
        <a:p>
          <a:endParaRPr lang="en-US"/>
        </a:p>
      </dgm:t>
    </dgm:pt>
    <dgm:pt modelId="{F4A45983-260B-48E0-9A87-D67806A5783F}">
      <dgm:prSet custT="1"/>
      <dgm:spPr>
        <a:solidFill>
          <a:srgbClr val="FF0000">
            <a:alpha val="90000"/>
          </a:srgbClr>
        </a:solidFill>
      </dgm:spPr>
      <dgm:t>
        <a:bodyPr/>
        <a:lstStyle/>
        <a:p>
          <a:pPr algn="l"/>
          <a:r>
            <a:rPr lang="fi-FI" sz="1600"/>
            <a:t>jasa pemberian pertolongan pada kecelakaan;</a:t>
          </a:r>
          <a:endParaRPr lang="en-US" sz="1600" dirty="0"/>
        </a:p>
      </dgm:t>
    </dgm:pt>
    <dgm:pt modelId="{984371E9-16C9-40E9-ACDB-C20FB8D5632A}" cxnId="{1015A85F-37C0-4B16-8AB4-FFB7755D32F2}" type="parTrans">
      <dgm:prSet/>
      <dgm:spPr/>
      <dgm:t>
        <a:bodyPr/>
        <a:lstStyle/>
        <a:p>
          <a:endParaRPr lang="en-US"/>
        </a:p>
      </dgm:t>
    </dgm:pt>
    <dgm:pt modelId="{B9768F03-B335-40AB-A024-7B276C933E4F}" cxnId="{1015A85F-37C0-4B16-8AB4-FFB7755D32F2}" type="sibTrans">
      <dgm:prSet/>
      <dgm:spPr/>
      <dgm:t>
        <a:bodyPr/>
        <a:lstStyle/>
        <a:p>
          <a:endParaRPr lang="en-US"/>
        </a:p>
      </dgm:t>
    </dgm:pt>
    <dgm:pt modelId="{3AF5F2A3-E55C-4121-989F-57F929D4A0B1}">
      <dgm:prSet custT="1"/>
      <dgm:spPr>
        <a:solidFill>
          <a:srgbClr val="92D050">
            <a:alpha val="90000"/>
          </a:srgbClr>
        </a:solidFill>
      </dgm:spPr>
      <dgm:t>
        <a:bodyPr/>
        <a:lstStyle/>
        <a:p>
          <a:pPr algn="l"/>
          <a:r>
            <a:rPr lang="en-US" sz="1600" dirty="0" err="1"/>
            <a:t>jasa</a:t>
          </a:r>
          <a:r>
            <a:rPr lang="en-US" sz="1600" dirty="0"/>
            <a:t> </a:t>
          </a:r>
          <a:r>
            <a:rPr lang="en-US" sz="1600" dirty="0" err="1"/>
            <a:t>lembaga</a:t>
          </a:r>
          <a:r>
            <a:rPr lang="en-US" sz="1600" dirty="0"/>
            <a:t> </a:t>
          </a:r>
          <a:r>
            <a:rPr lang="en-US" sz="1600" dirty="0" err="1"/>
            <a:t>rehabilitasi</a:t>
          </a:r>
          <a:r>
            <a:rPr lang="en-US" sz="1600" dirty="0"/>
            <a:t>;</a:t>
          </a:r>
        </a:p>
      </dgm:t>
    </dgm:pt>
    <dgm:pt modelId="{8A2B0377-6243-40F1-981C-AED6669F9AC1}" cxnId="{41D3EB7A-D4C5-42AA-9529-7AEF944C8B96}" type="parTrans">
      <dgm:prSet/>
      <dgm:spPr/>
      <dgm:t>
        <a:bodyPr/>
        <a:lstStyle/>
        <a:p>
          <a:endParaRPr lang="en-US"/>
        </a:p>
      </dgm:t>
    </dgm:pt>
    <dgm:pt modelId="{FEC0F58D-1308-4242-B029-F68BC7ED5378}" cxnId="{41D3EB7A-D4C5-42AA-9529-7AEF944C8B96}" type="sibTrans">
      <dgm:prSet/>
      <dgm:spPr/>
      <dgm:t>
        <a:bodyPr/>
        <a:lstStyle/>
        <a:p>
          <a:endParaRPr lang="en-US"/>
        </a:p>
      </dgm:t>
    </dgm:pt>
    <dgm:pt modelId="{43D2CD4F-8D90-44F6-A8BF-6D47D3858C78}">
      <dgm:prSet custT="1"/>
      <dgm:spPr>
        <a:solidFill>
          <a:srgbClr val="FF0000">
            <a:alpha val="90000"/>
          </a:srgbClr>
        </a:solidFill>
      </dgm:spPr>
      <dgm:t>
        <a:bodyPr/>
        <a:lstStyle/>
        <a:p>
          <a:pPr algn="l"/>
          <a:r>
            <a:rPr lang="en-US" sz="1800" dirty="0" err="1"/>
            <a:t>jasa</a:t>
          </a:r>
          <a:r>
            <a:rPr lang="en-US" sz="1800" dirty="0"/>
            <a:t> </a:t>
          </a:r>
          <a:r>
            <a:rPr lang="en-US" sz="1800" dirty="0" err="1"/>
            <a:t>penyediaan</a:t>
          </a:r>
          <a:r>
            <a:rPr lang="en-US" sz="1800" dirty="0"/>
            <a:t> </a:t>
          </a:r>
          <a:r>
            <a:rPr lang="en-US" sz="1800" dirty="0" err="1"/>
            <a:t>rumah</a:t>
          </a:r>
          <a:r>
            <a:rPr lang="en-US" sz="1800" dirty="0"/>
            <a:t> </a:t>
          </a:r>
          <a:r>
            <a:rPr lang="en-US" sz="1800" dirty="0" err="1"/>
            <a:t>duka</a:t>
          </a:r>
          <a:r>
            <a:rPr lang="en-US" sz="1800" dirty="0"/>
            <a:t> </a:t>
          </a:r>
          <a:r>
            <a:rPr lang="en-US" sz="1800" dirty="0" err="1"/>
            <a:t>atau</a:t>
          </a:r>
          <a:r>
            <a:rPr lang="en-US" sz="1800" dirty="0"/>
            <a:t> </a:t>
          </a:r>
          <a:r>
            <a:rPr lang="en-US" sz="1800" dirty="0" err="1"/>
            <a:t>jasa</a:t>
          </a:r>
          <a:r>
            <a:rPr lang="en-US" sz="1800" dirty="0"/>
            <a:t> </a:t>
          </a:r>
          <a:r>
            <a:rPr lang="en-US" sz="1800" dirty="0" err="1"/>
            <a:t>pemakaman</a:t>
          </a:r>
          <a:r>
            <a:rPr lang="en-US" sz="1800" dirty="0"/>
            <a:t>, </a:t>
          </a:r>
          <a:r>
            <a:rPr lang="en-US" sz="1800" dirty="0" err="1"/>
            <a:t>termasuk</a:t>
          </a:r>
          <a:r>
            <a:rPr lang="en-US" sz="1800" dirty="0"/>
            <a:t> </a:t>
          </a:r>
          <a:r>
            <a:rPr lang="en-US" sz="1800" dirty="0" err="1"/>
            <a:t>krematorium</a:t>
          </a:r>
          <a:r>
            <a:rPr lang="en-US" sz="1800" dirty="0"/>
            <a:t>; </a:t>
          </a:r>
          <a:r>
            <a:rPr lang="en-US" sz="1800" dirty="0" err="1"/>
            <a:t>dan</a:t>
          </a:r>
          <a:r>
            <a:rPr lang="en-US" sz="1800" dirty="0"/>
            <a:t> </a:t>
          </a:r>
        </a:p>
      </dgm:t>
    </dgm:pt>
    <dgm:pt modelId="{7352EC75-C430-4C29-A17B-4A4DE1151D6E}" cxnId="{CD8B84BB-2531-4045-8033-35F1CD180747}" type="parTrans">
      <dgm:prSet/>
      <dgm:spPr/>
      <dgm:t>
        <a:bodyPr/>
        <a:lstStyle/>
        <a:p>
          <a:endParaRPr lang="en-US" sz="1600"/>
        </a:p>
      </dgm:t>
    </dgm:pt>
    <dgm:pt modelId="{08D4B7CF-2CF6-423D-8869-A30BBCAE10E7}" cxnId="{CD8B84BB-2531-4045-8033-35F1CD180747}" type="sibTrans">
      <dgm:prSet/>
      <dgm:spPr/>
      <dgm:t>
        <a:bodyPr/>
        <a:lstStyle/>
        <a:p>
          <a:endParaRPr lang="en-US"/>
        </a:p>
      </dgm:t>
    </dgm:pt>
    <dgm:pt modelId="{476AD0D0-F30E-4FD3-82C1-4DF75C3E1A8D}">
      <dgm:prSet custT="1"/>
      <dgm:spPr>
        <a:solidFill>
          <a:srgbClr val="92D050">
            <a:alpha val="90000"/>
          </a:srgbClr>
        </a:solidFill>
      </dgm:spPr>
      <dgm:t>
        <a:bodyPr/>
        <a:lstStyle/>
        <a:p>
          <a:pPr algn="l"/>
          <a:r>
            <a:rPr lang="en-US" sz="1600"/>
            <a:t>jasa di bidang olahraga kecuali yang bersifat komersial.</a:t>
          </a:r>
          <a:endParaRPr lang="en-US" sz="1600" dirty="0"/>
        </a:p>
      </dgm:t>
    </dgm:pt>
    <dgm:pt modelId="{F00C1803-E0CE-43A5-A3AC-FA800B677122}" cxnId="{EEA353C3-CD0A-45DD-B9ED-2AA35415A3C5}" type="parTrans">
      <dgm:prSet/>
      <dgm:spPr/>
      <dgm:t>
        <a:bodyPr/>
        <a:lstStyle/>
        <a:p>
          <a:endParaRPr lang="en-US"/>
        </a:p>
      </dgm:t>
    </dgm:pt>
    <dgm:pt modelId="{4A4D493D-CDDB-4E27-A270-FB75B8D70C7F}" cxnId="{EEA353C3-CD0A-45DD-B9ED-2AA35415A3C5}" type="sibTrans">
      <dgm:prSet/>
      <dgm:spPr/>
      <dgm:t>
        <a:bodyPr/>
        <a:lstStyle/>
        <a:p>
          <a:endParaRPr lang="en-US"/>
        </a:p>
      </dgm:t>
    </dgm:pt>
    <dgm:pt modelId="{C59CD5D3-27A0-41E9-ACDE-5DBB6894325A}" type="pres">
      <dgm:prSet presAssocID="{6CF08E3A-1C17-46EE-B88C-5F8B9E9F4E2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2D1641F-BBBD-4CF8-910A-855F151D7C44}" type="pres">
      <dgm:prSet presAssocID="{2270E4C5-8442-4DC8-8FF0-39D3EE316C5E}" presName="root" presStyleCnt="0"/>
      <dgm:spPr/>
    </dgm:pt>
    <dgm:pt modelId="{8B1C2F01-2B54-433A-B77B-0FA16A4BB2A9}" type="pres">
      <dgm:prSet presAssocID="{2270E4C5-8442-4DC8-8FF0-39D3EE316C5E}" presName="rootComposite" presStyleCnt="0"/>
      <dgm:spPr/>
    </dgm:pt>
    <dgm:pt modelId="{D7A45A69-FD12-4C82-945F-E989D5689081}" type="pres">
      <dgm:prSet presAssocID="{2270E4C5-8442-4DC8-8FF0-39D3EE316C5E}" presName="rootText" presStyleLbl="node1" presStyleIdx="0" presStyleCnt="1" custScaleX="580226" custLinFactY="-39301" custLinFactNeighborX="34342" custLinFactNeighborY="-100000"/>
      <dgm:spPr/>
    </dgm:pt>
    <dgm:pt modelId="{F4CD6B53-E182-4E18-8576-6A81F819D960}" type="pres">
      <dgm:prSet presAssocID="{2270E4C5-8442-4DC8-8FF0-39D3EE316C5E}" presName="rootConnector" presStyleLbl="node1" presStyleIdx="0" presStyleCnt="1"/>
      <dgm:spPr/>
    </dgm:pt>
    <dgm:pt modelId="{484BC2B3-BAF0-4156-9D0D-3245B1EBCD1C}" type="pres">
      <dgm:prSet presAssocID="{2270E4C5-8442-4DC8-8FF0-39D3EE316C5E}" presName="childShape" presStyleCnt="0"/>
      <dgm:spPr/>
    </dgm:pt>
    <dgm:pt modelId="{EE27D1A4-0723-483C-BE4E-A79130D189CB}" type="pres">
      <dgm:prSet presAssocID="{F92CEBA3-23A7-4474-A36C-BAA5964F98CD}" presName="Name13" presStyleLbl="parChTrans1D2" presStyleIdx="0" presStyleCnt="6"/>
      <dgm:spPr/>
    </dgm:pt>
    <dgm:pt modelId="{A489758E-BB1C-4264-A940-3CF2AB1A63D7}" type="pres">
      <dgm:prSet presAssocID="{75577310-6747-4BAD-A6D3-0FAA8C3A289C}" presName="childText" presStyleLbl="bgAcc1" presStyleIdx="0" presStyleCnt="6" custScaleX="845163">
        <dgm:presLayoutVars>
          <dgm:bulletEnabled val="1"/>
        </dgm:presLayoutVars>
      </dgm:prSet>
      <dgm:spPr/>
    </dgm:pt>
    <dgm:pt modelId="{EF754306-48C2-4DAE-A0A3-A8CFE45C334B}" type="pres">
      <dgm:prSet presAssocID="{C60B82D7-E54D-4BE8-A79F-615D3D29DD9E}" presName="Name13" presStyleLbl="parChTrans1D2" presStyleIdx="1" presStyleCnt="6"/>
      <dgm:spPr/>
    </dgm:pt>
    <dgm:pt modelId="{60CA37AB-602D-4CA8-9E41-442A0286DD3E}" type="pres">
      <dgm:prSet presAssocID="{447FC6EE-8265-4389-9294-1AE566483FCC}" presName="childText" presStyleLbl="bgAcc1" presStyleIdx="1" presStyleCnt="6" custScaleX="880949">
        <dgm:presLayoutVars>
          <dgm:bulletEnabled val="1"/>
        </dgm:presLayoutVars>
      </dgm:prSet>
      <dgm:spPr/>
    </dgm:pt>
    <dgm:pt modelId="{C8664ACA-F846-4F72-B6AF-7C5332E91174}" type="pres">
      <dgm:prSet presAssocID="{984371E9-16C9-40E9-ACDB-C20FB8D5632A}" presName="Name13" presStyleLbl="parChTrans1D2" presStyleIdx="2" presStyleCnt="6"/>
      <dgm:spPr/>
    </dgm:pt>
    <dgm:pt modelId="{C4D7E1FE-8381-4543-8369-2A9C4C5AB2F9}" type="pres">
      <dgm:prSet presAssocID="{F4A45983-260B-48E0-9A87-D67806A5783F}" presName="childText" presStyleLbl="bgAcc1" presStyleIdx="2" presStyleCnt="6" custScaleX="880885">
        <dgm:presLayoutVars>
          <dgm:bulletEnabled val="1"/>
        </dgm:presLayoutVars>
      </dgm:prSet>
      <dgm:spPr/>
    </dgm:pt>
    <dgm:pt modelId="{788DD6A4-557C-4DF2-8C1B-FFCB9B85672F}" type="pres">
      <dgm:prSet presAssocID="{8A2B0377-6243-40F1-981C-AED6669F9AC1}" presName="Name13" presStyleLbl="parChTrans1D2" presStyleIdx="3" presStyleCnt="6"/>
      <dgm:spPr/>
    </dgm:pt>
    <dgm:pt modelId="{D025836F-B065-4F0E-8942-9E15D02E7905}" type="pres">
      <dgm:prSet presAssocID="{3AF5F2A3-E55C-4121-989F-57F929D4A0B1}" presName="childText" presStyleLbl="bgAcc1" presStyleIdx="3" presStyleCnt="6" custScaleX="887035">
        <dgm:presLayoutVars>
          <dgm:bulletEnabled val="1"/>
        </dgm:presLayoutVars>
      </dgm:prSet>
      <dgm:spPr/>
    </dgm:pt>
    <dgm:pt modelId="{E1C9DAB7-A987-4607-AF4D-F1FAA1B7FB46}" type="pres">
      <dgm:prSet presAssocID="{7352EC75-C430-4C29-A17B-4A4DE1151D6E}" presName="Name13" presStyleLbl="parChTrans1D2" presStyleIdx="4" presStyleCnt="6"/>
      <dgm:spPr/>
    </dgm:pt>
    <dgm:pt modelId="{083666FC-B431-42F5-A5C2-09C0CEB9512E}" type="pres">
      <dgm:prSet presAssocID="{43D2CD4F-8D90-44F6-A8BF-6D47D3858C78}" presName="childText" presStyleLbl="bgAcc1" presStyleIdx="4" presStyleCnt="6" custScaleX="887035">
        <dgm:presLayoutVars>
          <dgm:bulletEnabled val="1"/>
        </dgm:presLayoutVars>
      </dgm:prSet>
      <dgm:spPr/>
    </dgm:pt>
    <dgm:pt modelId="{3EF66DC8-CFD2-4F47-9E9D-849DB70B81C9}" type="pres">
      <dgm:prSet presAssocID="{F00C1803-E0CE-43A5-A3AC-FA800B677122}" presName="Name13" presStyleLbl="parChTrans1D2" presStyleIdx="5" presStyleCnt="6"/>
      <dgm:spPr/>
    </dgm:pt>
    <dgm:pt modelId="{715C1386-977E-4C96-B224-1574FD0CEB36}" type="pres">
      <dgm:prSet presAssocID="{476AD0D0-F30E-4FD3-82C1-4DF75C3E1A8D}" presName="childText" presStyleLbl="bgAcc1" presStyleIdx="5" presStyleCnt="6" custScaleX="887035">
        <dgm:presLayoutVars>
          <dgm:bulletEnabled val="1"/>
        </dgm:presLayoutVars>
      </dgm:prSet>
      <dgm:spPr/>
    </dgm:pt>
  </dgm:ptLst>
  <dgm:cxnLst>
    <dgm:cxn modelId="{C4346203-8454-4AB0-BCBF-16696F0E282B}" type="presOf" srcId="{F00C1803-E0CE-43A5-A3AC-FA800B677122}" destId="{3EF66DC8-CFD2-4F47-9E9D-849DB70B81C9}" srcOrd="0" destOrd="0" presId="urn:microsoft.com/office/officeart/2005/8/layout/hierarchy3"/>
    <dgm:cxn modelId="{B43BA703-2DB0-4143-8BA0-16FCEBD878BC}" type="presOf" srcId="{43D2CD4F-8D90-44F6-A8BF-6D47D3858C78}" destId="{083666FC-B431-42F5-A5C2-09C0CEB9512E}" srcOrd="0" destOrd="0" presId="urn:microsoft.com/office/officeart/2005/8/layout/hierarchy3"/>
    <dgm:cxn modelId="{F8054E17-5980-4092-94FD-6068D2160CA4}" srcId="{2270E4C5-8442-4DC8-8FF0-39D3EE316C5E}" destId="{75577310-6747-4BAD-A6D3-0FAA8C3A289C}" srcOrd="0" destOrd="0" parTransId="{F92CEBA3-23A7-4474-A36C-BAA5964F98CD}" sibTransId="{F111ACF1-4636-4CA7-A92F-A40C77AA2DCC}"/>
    <dgm:cxn modelId="{81322224-5AF4-4238-B500-A69F14894EF1}" type="presOf" srcId="{F4A45983-260B-48E0-9A87-D67806A5783F}" destId="{C4D7E1FE-8381-4543-8369-2A9C4C5AB2F9}" srcOrd="0" destOrd="0" presId="urn:microsoft.com/office/officeart/2005/8/layout/hierarchy3"/>
    <dgm:cxn modelId="{69437C2E-2391-4A8A-B7DD-F96810DD85F3}" srcId="{2270E4C5-8442-4DC8-8FF0-39D3EE316C5E}" destId="{447FC6EE-8265-4389-9294-1AE566483FCC}" srcOrd="1" destOrd="0" parTransId="{C60B82D7-E54D-4BE8-A79F-615D3D29DD9E}" sibTransId="{620C729E-B8C1-4B2F-9F81-3AC60384EA59}"/>
    <dgm:cxn modelId="{0E1F513A-24FC-4463-9D4E-2D4A6F688788}" type="presOf" srcId="{F92CEBA3-23A7-4474-A36C-BAA5964F98CD}" destId="{EE27D1A4-0723-483C-BE4E-A79130D189CB}" srcOrd="0" destOrd="0" presId="urn:microsoft.com/office/officeart/2005/8/layout/hierarchy3"/>
    <dgm:cxn modelId="{1015A85F-37C0-4B16-8AB4-FFB7755D32F2}" srcId="{2270E4C5-8442-4DC8-8FF0-39D3EE316C5E}" destId="{F4A45983-260B-48E0-9A87-D67806A5783F}" srcOrd="2" destOrd="0" parTransId="{984371E9-16C9-40E9-ACDB-C20FB8D5632A}" sibTransId="{B9768F03-B335-40AB-A024-7B276C933E4F}"/>
    <dgm:cxn modelId="{26BE234A-6331-49C0-A401-C9A54A22CE34}" type="presOf" srcId="{2270E4C5-8442-4DC8-8FF0-39D3EE316C5E}" destId="{F4CD6B53-E182-4E18-8576-6A81F819D960}" srcOrd="1" destOrd="0" presId="urn:microsoft.com/office/officeart/2005/8/layout/hierarchy3"/>
    <dgm:cxn modelId="{98036A4B-5FE8-48BC-9539-D742A05B6BDC}" type="presOf" srcId="{3AF5F2A3-E55C-4121-989F-57F929D4A0B1}" destId="{D025836F-B065-4F0E-8942-9E15D02E7905}" srcOrd="0" destOrd="0" presId="urn:microsoft.com/office/officeart/2005/8/layout/hierarchy3"/>
    <dgm:cxn modelId="{F36FBC75-FFD2-4C6D-8E58-D63614E8D22C}" type="presOf" srcId="{75577310-6747-4BAD-A6D3-0FAA8C3A289C}" destId="{A489758E-BB1C-4264-A940-3CF2AB1A63D7}" srcOrd="0" destOrd="0" presId="urn:microsoft.com/office/officeart/2005/8/layout/hierarchy3"/>
    <dgm:cxn modelId="{41D3EB7A-D4C5-42AA-9529-7AEF944C8B96}" srcId="{2270E4C5-8442-4DC8-8FF0-39D3EE316C5E}" destId="{3AF5F2A3-E55C-4121-989F-57F929D4A0B1}" srcOrd="3" destOrd="0" parTransId="{8A2B0377-6243-40F1-981C-AED6669F9AC1}" sibTransId="{FEC0F58D-1308-4242-B029-F68BC7ED5378}"/>
    <dgm:cxn modelId="{73D00D8C-9335-438C-BD6C-F82F782EE892}" type="presOf" srcId="{C60B82D7-E54D-4BE8-A79F-615D3D29DD9E}" destId="{EF754306-48C2-4DAE-A0A3-A8CFE45C334B}" srcOrd="0" destOrd="0" presId="urn:microsoft.com/office/officeart/2005/8/layout/hierarchy3"/>
    <dgm:cxn modelId="{0A6AC89F-A5EB-4F86-A870-516B4ACC9BED}" type="presOf" srcId="{6CF08E3A-1C17-46EE-B88C-5F8B9E9F4E2F}" destId="{C59CD5D3-27A0-41E9-ACDE-5DBB6894325A}" srcOrd="0" destOrd="0" presId="urn:microsoft.com/office/officeart/2005/8/layout/hierarchy3"/>
    <dgm:cxn modelId="{EEE7ABA6-BC39-42E7-AC69-4E076E71E3A1}" type="presOf" srcId="{7352EC75-C430-4C29-A17B-4A4DE1151D6E}" destId="{E1C9DAB7-A987-4607-AF4D-F1FAA1B7FB46}" srcOrd="0" destOrd="0" presId="urn:microsoft.com/office/officeart/2005/8/layout/hierarchy3"/>
    <dgm:cxn modelId="{1FC069A9-2FF7-4735-BA73-A3FA8BB42530}" type="presOf" srcId="{8A2B0377-6243-40F1-981C-AED6669F9AC1}" destId="{788DD6A4-557C-4DF2-8C1B-FFCB9B85672F}" srcOrd="0" destOrd="0" presId="urn:microsoft.com/office/officeart/2005/8/layout/hierarchy3"/>
    <dgm:cxn modelId="{CD8B84BB-2531-4045-8033-35F1CD180747}" srcId="{2270E4C5-8442-4DC8-8FF0-39D3EE316C5E}" destId="{43D2CD4F-8D90-44F6-A8BF-6D47D3858C78}" srcOrd="4" destOrd="0" parTransId="{7352EC75-C430-4C29-A17B-4A4DE1151D6E}" sibTransId="{08D4B7CF-2CF6-423D-8869-A30BBCAE10E7}"/>
    <dgm:cxn modelId="{C29C76C2-A89A-46F1-BEE0-BC625974A9B3}" type="presOf" srcId="{2270E4C5-8442-4DC8-8FF0-39D3EE316C5E}" destId="{D7A45A69-FD12-4C82-945F-E989D5689081}" srcOrd="0" destOrd="0" presId="urn:microsoft.com/office/officeart/2005/8/layout/hierarchy3"/>
    <dgm:cxn modelId="{EEA353C3-CD0A-45DD-B9ED-2AA35415A3C5}" srcId="{2270E4C5-8442-4DC8-8FF0-39D3EE316C5E}" destId="{476AD0D0-F30E-4FD3-82C1-4DF75C3E1A8D}" srcOrd="5" destOrd="0" parTransId="{F00C1803-E0CE-43A5-A3AC-FA800B677122}" sibTransId="{4A4D493D-CDDB-4E27-A270-FB75B8D70C7F}"/>
    <dgm:cxn modelId="{7BEEFDCF-A56B-4FA4-B7B0-218D7D71F682}" type="presOf" srcId="{984371E9-16C9-40E9-ACDB-C20FB8D5632A}" destId="{C8664ACA-F846-4F72-B6AF-7C5332E91174}" srcOrd="0" destOrd="0" presId="urn:microsoft.com/office/officeart/2005/8/layout/hierarchy3"/>
    <dgm:cxn modelId="{D8BC8CE6-C590-43E1-8BA2-80284F47E786}" type="presOf" srcId="{447FC6EE-8265-4389-9294-1AE566483FCC}" destId="{60CA37AB-602D-4CA8-9E41-442A0286DD3E}" srcOrd="0" destOrd="0" presId="urn:microsoft.com/office/officeart/2005/8/layout/hierarchy3"/>
    <dgm:cxn modelId="{18FD75F1-F44B-4159-A1F0-BFF2E9B06278}" type="presOf" srcId="{476AD0D0-F30E-4FD3-82C1-4DF75C3E1A8D}" destId="{715C1386-977E-4C96-B224-1574FD0CEB36}" srcOrd="0" destOrd="0" presId="urn:microsoft.com/office/officeart/2005/8/layout/hierarchy3"/>
    <dgm:cxn modelId="{97B1AFF9-78C7-48C8-A0B6-B24619264176}" srcId="{6CF08E3A-1C17-46EE-B88C-5F8B9E9F4E2F}" destId="{2270E4C5-8442-4DC8-8FF0-39D3EE316C5E}" srcOrd="0" destOrd="0" parTransId="{EB68CA58-26F4-4EE8-98CC-EF4642F63285}" sibTransId="{737C92D3-29FA-427A-B24D-E10D0B8655BA}"/>
    <dgm:cxn modelId="{A4902D1F-D030-4686-BAEF-19B1D69EF41F}" type="presParOf" srcId="{C59CD5D3-27A0-41E9-ACDE-5DBB6894325A}" destId="{72D1641F-BBBD-4CF8-910A-855F151D7C44}" srcOrd="0" destOrd="0" presId="urn:microsoft.com/office/officeart/2005/8/layout/hierarchy3"/>
    <dgm:cxn modelId="{F64B97AC-505C-4983-9352-A825A957A1C9}" type="presParOf" srcId="{72D1641F-BBBD-4CF8-910A-855F151D7C44}" destId="{8B1C2F01-2B54-433A-B77B-0FA16A4BB2A9}" srcOrd="0" destOrd="0" presId="urn:microsoft.com/office/officeart/2005/8/layout/hierarchy3"/>
    <dgm:cxn modelId="{894FF792-6AC5-4070-AF7F-04728379FC89}" type="presParOf" srcId="{8B1C2F01-2B54-433A-B77B-0FA16A4BB2A9}" destId="{D7A45A69-FD12-4C82-945F-E989D5689081}" srcOrd="0" destOrd="0" presId="urn:microsoft.com/office/officeart/2005/8/layout/hierarchy3"/>
    <dgm:cxn modelId="{65B32DCB-4FC3-462E-A339-5588B703DA3A}" type="presParOf" srcId="{8B1C2F01-2B54-433A-B77B-0FA16A4BB2A9}" destId="{F4CD6B53-E182-4E18-8576-6A81F819D960}" srcOrd="1" destOrd="0" presId="urn:microsoft.com/office/officeart/2005/8/layout/hierarchy3"/>
    <dgm:cxn modelId="{F6E02B96-2992-43D6-8A42-B5CB980BD66E}" type="presParOf" srcId="{72D1641F-BBBD-4CF8-910A-855F151D7C44}" destId="{484BC2B3-BAF0-4156-9D0D-3245B1EBCD1C}" srcOrd="1" destOrd="0" presId="urn:microsoft.com/office/officeart/2005/8/layout/hierarchy3"/>
    <dgm:cxn modelId="{9B768BCE-D67C-453E-932C-5CC7C906FC58}" type="presParOf" srcId="{484BC2B3-BAF0-4156-9D0D-3245B1EBCD1C}" destId="{EE27D1A4-0723-483C-BE4E-A79130D189CB}" srcOrd="0" destOrd="0" presId="urn:microsoft.com/office/officeart/2005/8/layout/hierarchy3"/>
    <dgm:cxn modelId="{DB20C1D1-1C8E-4F92-B3F7-6FF651EAD628}" type="presParOf" srcId="{484BC2B3-BAF0-4156-9D0D-3245B1EBCD1C}" destId="{A489758E-BB1C-4264-A940-3CF2AB1A63D7}" srcOrd="1" destOrd="0" presId="urn:microsoft.com/office/officeart/2005/8/layout/hierarchy3"/>
    <dgm:cxn modelId="{4C282EBE-A497-4A96-A4CD-6FBBBFD39D37}" type="presParOf" srcId="{484BC2B3-BAF0-4156-9D0D-3245B1EBCD1C}" destId="{EF754306-48C2-4DAE-A0A3-A8CFE45C334B}" srcOrd="2" destOrd="0" presId="urn:microsoft.com/office/officeart/2005/8/layout/hierarchy3"/>
    <dgm:cxn modelId="{52DA531F-FC13-40F6-B7BF-E29CACEF5D2B}" type="presParOf" srcId="{484BC2B3-BAF0-4156-9D0D-3245B1EBCD1C}" destId="{60CA37AB-602D-4CA8-9E41-442A0286DD3E}" srcOrd="3" destOrd="0" presId="urn:microsoft.com/office/officeart/2005/8/layout/hierarchy3"/>
    <dgm:cxn modelId="{7CA29DB0-15A4-4A53-9CBC-7AC2498D6F0B}" type="presParOf" srcId="{484BC2B3-BAF0-4156-9D0D-3245B1EBCD1C}" destId="{C8664ACA-F846-4F72-B6AF-7C5332E91174}" srcOrd="4" destOrd="0" presId="urn:microsoft.com/office/officeart/2005/8/layout/hierarchy3"/>
    <dgm:cxn modelId="{86C68294-D20C-40E4-BAC2-D0EFB4CE9296}" type="presParOf" srcId="{484BC2B3-BAF0-4156-9D0D-3245B1EBCD1C}" destId="{C4D7E1FE-8381-4543-8369-2A9C4C5AB2F9}" srcOrd="5" destOrd="0" presId="urn:microsoft.com/office/officeart/2005/8/layout/hierarchy3"/>
    <dgm:cxn modelId="{DE98E9E0-FA2B-4A9A-AA12-F5E0E1FA5B79}" type="presParOf" srcId="{484BC2B3-BAF0-4156-9D0D-3245B1EBCD1C}" destId="{788DD6A4-557C-4DF2-8C1B-FFCB9B85672F}" srcOrd="6" destOrd="0" presId="urn:microsoft.com/office/officeart/2005/8/layout/hierarchy3"/>
    <dgm:cxn modelId="{55235B7D-18DD-480D-AD56-3BB27C2E213E}" type="presParOf" srcId="{484BC2B3-BAF0-4156-9D0D-3245B1EBCD1C}" destId="{D025836F-B065-4F0E-8942-9E15D02E7905}" srcOrd="7" destOrd="0" presId="urn:microsoft.com/office/officeart/2005/8/layout/hierarchy3"/>
    <dgm:cxn modelId="{115DA835-B90B-446B-A9BA-39F217AD583C}" type="presParOf" srcId="{484BC2B3-BAF0-4156-9D0D-3245B1EBCD1C}" destId="{E1C9DAB7-A987-4607-AF4D-F1FAA1B7FB46}" srcOrd="8" destOrd="0" presId="urn:microsoft.com/office/officeart/2005/8/layout/hierarchy3"/>
    <dgm:cxn modelId="{4A4CE40F-A011-49BA-85B1-6D898E5870EA}" type="presParOf" srcId="{484BC2B3-BAF0-4156-9D0D-3245B1EBCD1C}" destId="{083666FC-B431-42F5-A5C2-09C0CEB9512E}" srcOrd="9" destOrd="0" presId="urn:microsoft.com/office/officeart/2005/8/layout/hierarchy3"/>
    <dgm:cxn modelId="{6CCBA3C9-3175-4776-AB6B-F488FB89F368}" type="presParOf" srcId="{484BC2B3-BAF0-4156-9D0D-3245B1EBCD1C}" destId="{3EF66DC8-CFD2-4F47-9E9D-849DB70B81C9}" srcOrd="10" destOrd="0" presId="urn:microsoft.com/office/officeart/2005/8/layout/hierarchy3"/>
    <dgm:cxn modelId="{90BBCDC8-7BC0-4F36-B39A-49E0F1235F72}" type="presParOf" srcId="{484BC2B3-BAF0-4156-9D0D-3245B1EBCD1C}" destId="{715C1386-977E-4C96-B224-1574FD0CEB36}" srcOrd="1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6CF08E3A-1C17-46EE-B88C-5F8B9E9F4E2F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270E4C5-8442-4DC8-8FF0-39D3EE316C5E}">
      <dgm:prSet phldrT="[Text]"/>
      <dgm:spPr/>
      <dgm:t>
        <a:bodyPr/>
        <a:lstStyle/>
        <a:p>
          <a:r>
            <a:rPr lang="en-US" dirty="0" err="1"/>
            <a:t>Jasa</a:t>
          </a:r>
          <a:r>
            <a:rPr lang="en-US" dirty="0"/>
            <a:t> </a:t>
          </a:r>
          <a:r>
            <a:rPr lang="en-US" dirty="0" err="1"/>
            <a:t>Keuangan</a:t>
          </a:r>
          <a:endParaRPr lang="en-US" dirty="0"/>
        </a:p>
      </dgm:t>
    </dgm:pt>
    <dgm:pt modelId="{EB68CA58-26F4-4EE8-98CC-EF4642F63285}" cxnId="{97B1AFF9-78C7-48C8-A0B6-B24619264176}" type="parTrans">
      <dgm:prSet/>
      <dgm:spPr/>
      <dgm:t>
        <a:bodyPr/>
        <a:lstStyle/>
        <a:p>
          <a:endParaRPr lang="en-US"/>
        </a:p>
      </dgm:t>
    </dgm:pt>
    <dgm:pt modelId="{737C92D3-29FA-427A-B24D-E10D0B8655BA}" cxnId="{97B1AFF9-78C7-48C8-A0B6-B24619264176}" type="sibTrans">
      <dgm:prSet/>
      <dgm:spPr/>
      <dgm:t>
        <a:bodyPr/>
        <a:lstStyle/>
        <a:p>
          <a:endParaRPr lang="en-US"/>
        </a:p>
      </dgm:t>
    </dgm:pt>
    <dgm:pt modelId="{75577310-6747-4BAD-A6D3-0FAA8C3A289C}">
      <dgm:prSet custT="1"/>
      <dgm:spPr>
        <a:solidFill>
          <a:srgbClr val="FF0000">
            <a:alpha val="90000"/>
          </a:srgbClr>
        </a:solidFill>
      </dgm:spPr>
      <dgm:t>
        <a:bodyPr/>
        <a:lstStyle/>
        <a:p>
          <a:pPr algn="l"/>
          <a:r>
            <a:rPr lang="sv-SE" sz="1600" dirty="0"/>
            <a:t>jasa menghimpun dana dari masyarakat berupa giro, deposito berjangka, sertifikat deposito, tabungan, dan/atau bentuk lain yang dipersamakan dengan itu;</a:t>
          </a:r>
          <a:endParaRPr lang="en-US" sz="1600" dirty="0"/>
        </a:p>
      </dgm:t>
    </dgm:pt>
    <dgm:pt modelId="{F92CEBA3-23A7-4474-A36C-BAA5964F98CD}" cxnId="{F8054E17-5980-4092-94FD-6068D2160CA4}" type="parTrans">
      <dgm:prSet/>
      <dgm:spPr/>
      <dgm:t>
        <a:bodyPr/>
        <a:lstStyle/>
        <a:p>
          <a:endParaRPr lang="en-US"/>
        </a:p>
      </dgm:t>
    </dgm:pt>
    <dgm:pt modelId="{F111ACF1-4636-4CA7-A92F-A40C77AA2DCC}" cxnId="{F8054E17-5980-4092-94FD-6068D2160CA4}" type="sibTrans">
      <dgm:prSet/>
      <dgm:spPr/>
      <dgm:t>
        <a:bodyPr/>
        <a:lstStyle/>
        <a:p>
          <a:endParaRPr lang="en-US"/>
        </a:p>
      </dgm:t>
    </dgm:pt>
    <dgm:pt modelId="{447FC6EE-8265-4389-9294-1AE566483FCC}">
      <dgm:prSet custT="1"/>
      <dgm:spPr>
        <a:solidFill>
          <a:srgbClr val="92D050">
            <a:alpha val="90000"/>
          </a:srgbClr>
        </a:solidFill>
      </dgm:spPr>
      <dgm:t>
        <a:bodyPr/>
        <a:lstStyle/>
        <a:p>
          <a:pPr algn="l"/>
          <a:r>
            <a:rPr lang="en-US" sz="1600" dirty="0" err="1"/>
            <a:t>jasa</a:t>
          </a:r>
          <a:r>
            <a:rPr lang="en-US" sz="1600" dirty="0"/>
            <a:t> </a:t>
          </a:r>
          <a:r>
            <a:rPr lang="en-US" sz="1600" dirty="0" err="1"/>
            <a:t>menempatkan</a:t>
          </a:r>
          <a:r>
            <a:rPr lang="en-US" sz="1600" dirty="0"/>
            <a:t> </a:t>
          </a:r>
          <a:r>
            <a:rPr lang="en-US" sz="1600" dirty="0" err="1"/>
            <a:t>dana</a:t>
          </a:r>
          <a:r>
            <a:rPr lang="en-US" sz="1600" dirty="0"/>
            <a:t>, </a:t>
          </a:r>
          <a:r>
            <a:rPr lang="en-US" sz="1600" dirty="0" err="1"/>
            <a:t>meminjam</a:t>
          </a:r>
          <a:r>
            <a:rPr lang="en-US" sz="1600" dirty="0"/>
            <a:t> </a:t>
          </a:r>
          <a:r>
            <a:rPr lang="en-US" sz="1600" dirty="0" err="1"/>
            <a:t>dana</a:t>
          </a:r>
          <a:r>
            <a:rPr lang="en-US" sz="1600" dirty="0"/>
            <a:t>, </a:t>
          </a:r>
          <a:r>
            <a:rPr lang="en-US" sz="1600" dirty="0" err="1"/>
            <a:t>atau</a:t>
          </a:r>
          <a:r>
            <a:rPr lang="en-US" sz="1600" dirty="0"/>
            <a:t> </a:t>
          </a:r>
          <a:r>
            <a:rPr lang="en-US" sz="1600" dirty="0" err="1"/>
            <a:t>meminjamkan</a:t>
          </a:r>
          <a:r>
            <a:rPr lang="en-US" sz="1600" dirty="0"/>
            <a:t> </a:t>
          </a:r>
          <a:r>
            <a:rPr lang="en-US" sz="1600" dirty="0" err="1"/>
            <a:t>dana</a:t>
          </a:r>
          <a:r>
            <a:rPr lang="en-US" sz="1600" dirty="0"/>
            <a:t> </a:t>
          </a:r>
          <a:r>
            <a:rPr lang="en-US" sz="1600" dirty="0" err="1"/>
            <a:t>kepada</a:t>
          </a:r>
          <a:r>
            <a:rPr lang="en-US" sz="1600" dirty="0"/>
            <a:t> </a:t>
          </a:r>
          <a:r>
            <a:rPr lang="en-US" sz="1600" dirty="0" err="1"/>
            <a:t>pihak</a:t>
          </a:r>
          <a:r>
            <a:rPr lang="en-US" sz="1600" dirty="0"/>
            <a:t> lain </a:t>
          </a:r>
          <a:r>
            <a:rPr lang="en-US" sz="1600" dirty="0" err="1"/>
            <a:t>dengan</a:t>
          </a:r>
          <a:r>
            <a:rPr lang="en-US" sz="1600" dirty="0"/>
            <a:t> </a:t>
          </a:r>
          <a:r>
            <a:rPr lang="en-US" sz="1600" dirty="0" err="1"/>
            <a:t>menggunakan</a:t>
          </a:r>
          <a:r>
            <a:rPr lang="en-US" sz="1600" dirty="0"/>
            <a:t> </a:t>
          </a:r>
          <a:r>
            <a:rPr lang="en-US" sz="1600" dirty="0" err="1"/>
            <a:t>surat</a:t>
          </a:r>
          <a:r>
            <a:rPr lang="en-US" sz="1600" dirty="0"/>
            <a:t>, </a:t>
          </a:r>
          <a:r>
            <a:rPr lang="en-US" sz="1600" dirty="0" err="1"/>
            <a:t>sarana</a:t>
          </a:r>
          <a:r>
            <a:rPr lang="en-US" sz="1600" dirty="0"/>
            <a:t> </a:t>
          </a:r>
          <a:r>
            <a:rPr lang="en-US" sz="1600" dirty="0" err="1"/>
            <a:t>telekomunikasi</a:t>
          </a:r>
          <a:r>
            <a:rPr lang="en-US" sz="1600" dirty="0"/>
            <a:t> </a:t>
          </a:r>
          <a:r>
            <a:rPr lang="en-US" sz="1600" dirty="0" err="1"/>
            <a:t>maupun</a:t>
          </a:r>
          <a:r>
            <a:rPr lang="en-US" sz="1600" dirty="0"/>
            <a:t> </a:t>
          </a:r>
          <a:r>
            <a:rPr lang="en-US" sz="1600" dirty="0" err="1"/>
            <a:t>dengan</a:t>
          </a:r>
          <a:r>
            <a:rPr lang="en-US" sz="1600" dirty="0"/>
            <a:t> </a:t>
          </a:r>
          <a:r>
            <a:rPr lang="en-US" sz="1600" dirty="0" err="1"/>
            <a:t>wesel</a:t>
          </a:r>
          <a:r>
            <a:rPr lang="en-US" sz="1600" dirty="0"/>
            <a:t> </a:t>
          </a:r>
          <a:r>
            <a:rPr lang="en-US" sz="1600" dirty="0" err="1"/>
            <a:t>unjuk</a:t>
          </a:r>
          <a:r>
            <a:rPr lang="en-US" sz="1600" dirty="0"/>
            <a:t>, </a:t>
          </a:r>
          <a:r>
            <a:rPr lang="en-US" sz="1600" dirty="0" err="1"/>
            <a:t>cek</a:t>
          </a:r>
          <a:r>
            <a:rPr lang="en-US" sz="1600" dirty="0"/>
            <a:t>, </a:t>
          </a:r>
          <a:r>
            <a:rPr lang="en-US" sz="1600" dirty="0" err="1"/>
            <a:t>atau</a:t>
          </a:r>
          <a:r>
            <a:rPr lang="en-US" sz="1600" dirty="0"/>
            <a:t> </a:t>
          </a:r>
          <a:r>
            <a:rPr lang="en-US" sz="1600" dirty="0" err="1"/>
            <a:t>sarana</a:t>
          </a:r>
          <a:r>
            <a:rPr lang="en-US" sz="1600" dirty="0"/>
            <a:t> </a:t>
          </a:r>
          <a:r>
            <a:rPr lang="en-US" sz="1600" dirty="0" err="1"/>
            <a:t>lainnya</a:t>
          </a:r>
          <a:r>
            <a:rPr lang="en-US" sz="1600" dirty="0"/>
            <a:t>; </a:t>
          </a:r>
        </a:p>
      </dgm:t>
    </dgm:pt>
    <dgm:pt modelId="{C60B82D7-E54D-4BE8-A79F-615D3D29DD9E}" cxnId="{69437C2E-2391-4A8A-B7DD-F96810DD85F3}" type="parTrans">
      <dgm:prSet/>
      <dgm:spPr/>
      <dgm:t>
        <a:bodyPr/>
        <a:lstStyle/>
        <a:p>
          <a:endParaRPr lang="en-US"/>
        </a:p>
      </dgm:t>
    </dgm:pt>
    <dgm:pt modelId="{620C729E-B8C1-4B2F-9F81-3AC60384EA59}" cxnId="{69437C2E-2391-4A8A-B7DD-F96810DD85F3}" type="sibTrans">
      <dgm:prSet/>
      <dgm:spPr/>
      <dgm:t>
        <a:bodyPr/>
        <a:lstStyle/>
        <a:p>
          <a:endParaRPr lang="en-US"/>
        </a:p>
      </dgm:t>
    </dgm:pt>
    <dgm:pt modelId="{F4A45983-260B-48E0-9A87-D67806A5783F}">
      <dgm:prSet custT="1"/>
      <dgm:spPr>
        <a:solidFill>
          <a:srgbClr val="FF0000">
            <a:alpha val="90000"/>
          </a:srgbClr>
        </a:solidFill>
      </dgm:spPr>
      <dgm:t>
        <a:bodyPr/>
        <a:lstStyle/>
        <a:p>
          <a:pPr algn="l"/>
          <a:r>
            <a:rPr lang="en-US" sz="1600"/>
            <a:t>jasa pembiayaan, termasuk pembiayaan berdasarkan prinsip syariah, berupa:</a:t>
          </a:r>
          <a:endParaRPr lang="en-US" sz="1600" dirty="0"/>
        </a:p>
      </dgm:t>
    </dgm:pt>
    <dgm:pt modelId="{984371E9-16C9-40E9-ACDB-C20FB8D5632A}" cxnId="{1015A85F-37C0-4B16-8AB4-FFB7755D32F2}" type="parTrans">
      <dgm:prSet/>
      <dgm:spPr/>
      <dgm:t>
        <a:bodyPr/>
        <a:lstStyle/>
        <a:p>
          <a:endParaRPr lang="en-US"/>
        </a:p>
      </dgm:t>
    </dgm:pt>
    <dgm:pt modelId="{B9768F03-B335-40AB-A024-7B276C933E4F}" cxnId="{1015A85F-37C0-4B16-8AB4-FFB7755D32F2}" type="sibTrans">
      <dgm:prSet/>
      <dgm:spPr/>
      <dgm:t>
        <a:bodyPr/>
        <a:lstStyle/>
        <a:p>
          <a:endParaRPr lang="en-US"/>
        </a:p>
      </dgm:t>
    </dgm:pt>
    <dgm:pt modelId="{3AF5F2A3-E55C-4121-989F-57F929D4A0B1}">
      <dgm:prSet custT="1"/>
      <dgm:spPr>
        <a:solidFill>
          <a:srgbClr val="92D050">
            <a:alpha val="90000"/>
          </a:srgbClr>
        </a:solidFill>
      </dgm:spPr>
      <dgm:t>
        <a:bodyPr/>
        <a:lstStyle/>
        <a:p>
          <a:pPr algn="l"/>
          <a:r>
            <a:rPr lang="es-ES" sz="1600"/>
            <a:t>jasa penyaluran pinjaman atas dasar hukum gadai, termasuk gadai syariah dan fidusia; dan</a:t>
          </a:r>
          <a:endParaRPr lang="en-US" sz="1600" dirty="0"/>
        </a:p>
      </dgm:t>
    </dgm:pt>
    <dgm:pt modelId="{8A2B0377-6243-40F1-981C-AED6669F9AC1}" cxnId="{41D3EB7A-D4C5-42AA-9529-7AEF944C8B96}" type="parTrans">
      <dgm:prSet/>
      <dgm:spPr/>
      <dgm:t>
        <a:bodyPr/>
        <a:lstStyle/>
        <a:p>
          <a:endParaRPr lang="en-US"/>
        </a:p>
      </dgm:t>
    </dgm:pt>
    <dgm:pt modelId="{FEC0F58D-1308-4242-B029-F68BC7ED5378}" cxnId="{41D3EB7A-D4C5-42AA-9529-7AEF944C8B96}" type="sibTrans">
      <dgm:prSet/>
      <dgm:spPr/>
      <dgm:t>
        <a:bodyPr/>
        <a:lstStyle/>
        <a:p>
          <a:endParaRPr lang="en-US"/>
        </a:p>
      </dgm:t>
    </dgm:pt>
    <dgm:pt modelId="{43D2CD4F-8D90-44F6-A8BF-6D47D3858C78}">
      <dgm:prSet custT="1"/>
      <dgm:spPr>
        <a:solidFill>
          <a:srgbClr val="FF0000">
            <a:alpha val="90000"/>
          </a:srgbClr>
        </a:solidFill>
      </dgm:spPr>
      <dgm:t>
        <a:bodyPr/>
        <a:lstStyle/>
        <a:p>
          <a:pPr algn="l"/>
          <a:r>
            <a:rPr lang="en-US" sz="1800" dirty="0" err="1"/>
            <a:t>jasa</a:t>
          </a:r>
          <a:r>
            <a:rPr lang="en-US" sz="1800" dirty="0"/>
            <a:t> </a:t>
          </a:r>
          <a:r>
            <a:rPr lang="en-US" sz="1800" dirty="0" err="1"/>
            <a:t>penjaminan</a:t>
          </a:r>
          <a:r>
            <a:rPr lang="en-US" sz="1800" dirty="0"/>
            <a:t>. </a:t>
          </a:r>
        </a:p>
      </dgm:t>
    </dgm:pt>
    <dgm:pt modelId="{7352EC75-C430-4C29-A17B-4A4DE1151D6E}" cxnId="{CD8B84BB-2531-4045-8033-35F1CD180747}" type="parTrans">
      <dgm:prSet/>
      <dgm:spPr/>
      <dgm:t>
        <a:bodyPr/>
        <a:lstStyle/>
        <a:p>
          <a:endParaRPr lang="en-US" sz="1600"/>
        </a:p>
      </dgm:t>
    </dgm:pt>
    <dgm:pt modelId="{08D4B7CF-2CF6-423D-8869-A30BBCAE10E7}" cxnId="{CD8B84BB-2531-4045-8033-35F1CD180747}" type="sibTrans">
      <dgm:prSet/>
      <dgm:spPr/>
      <dgm:t>
        <a:bodyPr/>
        <a:lstStyle/>
        <a:p>
          <a:endParaRPr lang="en-US"/>
        </a:p>
      </dgm:t>
    </dgm:pt>
    <dgm:pt modelId="{C59CD5D3-27A0-41E9-ACDE-5DBB6894325A}" type="pres">
      <dgm:prSet presAssocID="{6CF08E3A-1C17-46EE-B88C-5F8B9E9F4E2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2D1641F-BBBD-4CF8-910A-855F151D7C44}" type="pres">
      <dgm:prSet presAssocID="{2270E4C5-8442-4DC8-8FF0-39D3EE316C5E}" presName="root" presStyleCnt="0"/>
      <dgm:spPr/>
    </dgm:pt>
    <dgm:pt modelId="{8B1C2F01-2B54-433A-B77B-0FA16A4BB2A9}" type="pres">
      <dgm:prSet presAssocID="{2270E4C5-8442-4DC8-8FF0-39D3EE316C5E}" presName="rootComposite" presStyleCnt="0"/>
      <dgm:spPr/>
    </dgm:pt>
    <dgm:pt modelId="{D7A45A69-FD12-4C82-945F-E989D5689081}" type="pres">
      <dgm:prSet presAssocID="{2270E4C5-8442-4DC8-8FF0-39D3EE316C5E}" presName="rootText" presStyleLbl="node1" presStyleIdx="0" presStyleCnt="1" custScaleX="580226" custLinFactY="-39301" custLinFactNeighborX="34342" custLinFactNeighborY="-100000"/>
      <dgm:spPr/>
    </dgm:pt>
    <dgm:pt modelId="{F4CD6B53-E182-4E18-8576-6A81F819D960}" type="pres">
      <dgm:prSet presAssocID="{2270E4C5-8442-4DC8-8FF0-39D3EE316C5E}" presName="rootConnector" presStyleLbl="node1" presStyleIdx="0" presStyleCnt="1"/>
      <dgm:spPr/>
    </dgm:pt>
    <dgm:pt modelId="{484BC2B3-BAF0-4156-9D0D-3245B1EBCD1C}" type="pres">
      <dgm:prSet presAssocID="{2270E4C5-8442-4DC8-8FF0-39D3EE316C5E}" presName="childShape" presStyleCnt="0"/>
      <dgm:spPr/>
    </dgm:pt>
    <dgm:pt modelId="{EE27D1A4-0723-483C-BE4E-A79130D189CB}" type="pres">
      <dgm:prSet presAssocID="{F92CEBA3-23A7-4474-A36C-BAA5964F98CD}" presName="Name13" presStyleLbl="parChTrans1D2" presStyleIdx="0" presStyleCnt="5"/>
      <dgm:spPr/>
    </dgm:pt>
    <dgm:pt modelId="{A489758E-BB1C-4264-A940-3CF2AB1A63D7}" type="pres">
      <dgm:prSet presAssocID="{75577310-6747-4BAD-A6D3-0FAA8C3A289C}" presName="childText" presStyleLbl="bgAcc1" presStyleIdx="0" presStyleCnt="5" custScaleX="845163" custScaleY="175537">
        <dgm:presLayoutVars>
          <dgm:bulletEnabled val="1"/>
        </dgm:presLayoutVars>
      </dgm:prSet>
      <dgm:spPr/>
    </dgm:pt>
    <dgm:pt modelId="{EF754306-48C2-4DAE-A0A3-A8CFE45C334B}" type="pres">
      <dgm:prSet presAssocID="{C60B82D7-E54D-4BE8-A79F-615D3D29DD9E}" presName="Name13" presStyleLbl="parChTrans1D2" presStyleIdx="1" presStyleCnt="5"/>
      <dgm:spPr/>
    </dgm:pt>
    <dgm:pt modelId="{60CA37AB-602D-4CA8-9E41-442A0286DD3E}" type="pres">
      <dgm:prSet presAssocID="{447FC6EE-8265-4389-9294-1AE566483FCC}" presName="childText" presStyleLbl="bgAcc1" presStyleIdx="1" presStyleCnt="5" custScaleX="880949" custScaleY="170752">
        <dgm:presLayoutVars>
          <dgm:bulletEnabled val="1"/>
        </dgm:presLayoutVars>
      </dgm:prSet>
      <dgm:spPr/>
    </dgm:pt>
    <dgm:pt modelId="{C8664ACA-F846-4F72-B6AF-7C5332E91174}" type="pres">
      <dgm:prSet presAssocID="{984371E9-16C9-40E9-ACDB-C20FB8D5632A}" presName="Name13" presStyleLbl="parChTrans1D2" presStyleIdx="2" presStyleCnt="5"/>
      <dgm:spPr/>
    </dgm:pt>
    <dgm:pt modelId="{C4D7E1FE-8381-4543-8369-2A9C4C5AB2F9}" type="pres">
      <dgm:prSet presAssocID="{F4A45983-260B-48E0-9A87-D67806A5783F}" presName="childText" presStyleLbl="bgAcc1" presStyleIdx="2" presStyleCnt="5" custScaleX="880885">
        <dgm:presLayoutVars>
          <dgm:bulletEnabled val="1"/>
        </dgm:presLayoutVars>
      </dgm:prSet>
      <dgm:spPr/>
    </dgm:pt>
    <dgm:pt modelId="{788DD6A4-557C-4DF2-8C1B-FFCB9B85672F}" type="pres">
      <dgm:prSet presAssocID="{8A2B0377-6243-40F1-981C-AED6669F9AC1}" presName="Name13" presStyleLbl="parChTrans1D2" presStyleIdx="3" presStyleCnt="5"/>
      <dgm:spPr/>
    </dgm:pt>
    <dgm:pt modelId="{D025836F-B065-4F0E-8942-9E15D02E7905}" type="pres">
      <dgm:prSet presAssocID="{3AF5F2A3-E55C-4121-989F-57F929D4A0B1}" presName="childText" presStyleLbl="bgAcc1" presStyleIdx="3" presStyleCnt="5" custScaleX="887035">
        <dgm:presLayoutVars>
          <dgm:bulletEnabled val="1"/>
        </dgm:presLayoutVars>
      </dgm:prSet>
      <dgm:spPr/>
    </dgm:pt>
    <dgm:pt modelId="{E1C9DAB7-A987-4607-AF4D-F1FAA1B7FB46}" type="pres">
      <dgm:prSet presAssocID="{7352EC75-C430-4C29-A17B-4A4DE1151D6E}" presName="Name13" presStyleLbl="parChTrans1D2" presStyleIdx="4" presStyleCnt="5"/>
      <dgm:spPr/>
    </dgm:pt>
    <dgm:pt modelId="{083666FC-B431-42F5-A5C2-09C0CEB9512E}" type="pres">
      <dgm:prSet presAssocID="{43D2CD4F-8D90-44F6-A8BF-6D47D3858C78}" presName="childText" presStyleLbl="bgAcc1" presStyleIdx="4" presStyleCnt="5" custScaleX="887035">
        <dgm:presLayoutVars>
          <dgm:bulletEnabled val="1"/>
        </dgm:presLayoutVars>
      </dgm:prSet>
      <dgm:spPr/>
    </dgm:pt>
  </dgm:ptLst>
  <dgm:cxnLst>
    <dgm:cxn modelId="{9B57DC0C-68EB-49CC-AC58-40EE797BF4BF}" type="presOf" srcId="{2270E4C5-8442-4DC8-8FF0-39D3EE316C5E}" destId="{D7A45A69-FD12-4C82-945F-E989D5689081}" srcOrd="0" destOrd="0" presId="urn:microsoft.com/office/officeart/2005/8/layout/hierarchy3"/>
    <dgm:cxn modelId="{F9A0EA12-0764-4D30-8EC4-69FCFFC90978}" type="presOf" srcId="{984371E9-16C9-40E9-ACDB-C20FB8D5632A}" destId="{C8664ACA-F846-4F72-B6AF-7C5332E91174}" srcOrd="0" destOrd="0" presId="urn:microsoft.com/office/officeart/2005/8/layout/hierarchy3"/>
    <dgm:cxn modelId="{F8054E17-5980-4092-94FD-6068D2160CA4}" srcId="{2270E4C5-8442-4DC8-8FF0-39D3EE316C5E}" destId="{75577310-6747-4BAD-A6D3-0FAA8C3A289C}" srcOrd="0" destOrd="0" parTransId="{F92CEBA3-23A7-4474-A36C-BAA5964F98CD}" sibTransId="{F111ACF1-4636-4CA7-A92F-A40C77AA2DCC}"/>
    <dgm:cxn modelId="{1C05B61C-E48C-42D3-86FA-C30ABA7479D1}" type="presOf" srcId="{7352EC75-C430-4C29-A17B-4A4DE1151D6E}" destId="{E1C9DAB7-A987-4607-AF4D-F1FAA1B7FB46}" srcOrd="0" destOrd="0" presId="urn:microsoft.com/office/officeart/2005/8/layout/hierarchy3"/>
    <dgm:cxn modelId="{CBDF512B-D13C-4A0D-8758-81D2986266E8}" type="presOf" srcId="{C60B82D7-E54D-4BE8-A79F-615D3D29DD9E}" destId="{EF754306-48C2-4DAE-A0A3-A8CFE45C334B}" srcOrd="0" destOrd="0" presId="urn:microsoft.com/office/officeart/2005/8/layout/hierarchy3"/>
    <dgm:cxn modelId="{69437C2E-2391-4A8A-B7DD-F96810DD85F3}" srcId="{2270E4C5-8442-4DC8-8FF0-39D3EE316C5E}" destId="{447FC6EE-8265-4389-9294-1AE566483FCC}" srcOrd="1" destOrd="0" parTransId="{C60B82D7-E54D-4BE8-A79F-615D3D29DD9E}" sibTransId="{620C729E-B8C1-4B2F-9F81-3AC60384EA59}"/>
    <dgm:cxn modelId="{E1B8153B-E7D3-48BC-8F4E-61B0D706EB56}" type="presOf" srcId="{F92CEBA3-23A7-4474-A36C-BAA5964F98CD}" destId="{EE27D1A4-0723-483C-BE4E-A79130D189CB}" srcOrd="0" destOrd="0" presId="urn:microsoft.com/office/officeart/2005/8/layout/hierarchy3"/>
    <dgm:cxn modelId="{F8BA3A5B-C62B-487E-A55B-AB8B1E1E611A}" type="presOf" srcId="{2270E4C5-8442-4DC8-8FF0-39D3EE316C5E}" destId="{F4CD6B53-E182-4E18-8576-6A81F819D960}" srcOrd="1" destOrd="0" presId="urn:microsoft.com/office/officeart/2005/8/layout/hierarchy3"/>
    <dgm:cxn modelId="{1015A85F-37C0-4B16-8AB4-FFB7755D32F2}" srcId="{2270E4C5-8442-4DC8-8FF0-39D3EE316C5E}" destId="{F4A45983-260B-48E0-9A87-D67806A5783F}" srcOrd="2" destOrd="0" parTransId="{984371E9-16C9-40E9-ACDB-C20FB8D5632A}" sibTransId="{B9768F03-B335-40AB-A024-7B276C933E4F}"/>
    <dgm:cxn modelId="{A7DB2B60-A9AD-43B4-8D88-FBC864D94CA4}" type="presOf" srcId="{6CF08E3A-1C17-46EE-B88C-5F8B9E9F4E2F}" destId="{C59CD5D3-27A0-41E9-ACDE-5DBB6894325A}" srcOrd="0" destOrd="0" presId="urn:microsoft.com/office/officeart/2005/8/layout/hierarchy3"/>
    <dgm:cxn modelId="{41D3EB7A-D4C5-42AA-9529-7AEF944C8B96}" srcId="{2270E4C5-8442-4DC8-8FF0-39D3EE316C5E}" destId="{3AF5F2A3-E55C-4121-989F-57F929D4A0B1}" srcOrd="3" destOrd="0" parTransId="{8A2B0377-6243-40F1-981C-AED6669F9AC1}" sibTransId="{FEC0F58D-1308-4242-B029-F68BC7ED5378}"/>
    <dgm:cxn modelId="{15212E91-1B2C-4FFF-98DC-97905554D1A1}" type="presOf" srcId="{75577310-6747-4BAD-A6D3-0FAA8C3A289C}" destId="{A489758E-BB1C-4264-A940-3CF2AB1A63D7}" srcOrd="0" destOrd="0" presId="urn:microsoft.com/office/officeart/2005/8/layout/hierarchy3"/>
    <dgm:cxn modelId="{45C8199C-E135-4B31-9556-762A1EC1DDD4}" type="presOf" srcId="{F4A45983-260B-48E0-9A87-D67806A5783F}" destId="{C4D7E1FE-8381-4543-8369-2A9C4C5AB2F9}" srcOrd="0" destOrd="0" presId="urn:microsoft.com/office/officeart/2005/8/layout/hierarchy3"/>
    <dgm:cxn modelId="{166354A3-CF9F-4EBF-A3B8-BB74FA46CFBC}" type="presOf" srcId="{43D2CD4F-8D90-44F6-A8BF-6D47D3858C78}" destId="{083666FC-B431-42F5-A5C2-09C0CEB9512E}" srcOrd="0" destOrd="0" presId="urn:microsoft.com/office/officeart/2005/8/layout/hierarchy3"/>
    <dgm:cxn modelId="{70759BA8-A332-4A4E-93EA-E5F52498574B}" type="presOf" srcId="{3AF5F2A3-E55C-4121-989F-57F929D4A0B1}" destId="{D025836F-B065-4F0E-8942-9E15D02E7905}" srcOrd="0" destOrd="0" presId="urn:microsoft.com/office/officeart/2005/8/layout/hierarchy3"/>
    <dgm:cxn modelId="{108862AC-1891-4FB4-9FEB-286300EC07BC}" type="presOf" srcId="{447FC6EE-8265-4389-9294-1AE566483FCC}" destId="{60CA37AB-602D-4CA8-9E41-442A0286DD3E}" srcOrd="0" destOrd="0" presId="urn:microsoft.com/office/officeart/2005/8/layout/hierarchy3"/>
    <dgm:cxn modelId="{CD8B84BB-2531-4045-8033-35F1CD180747}" srcId="{2270E4C5-8442-4DC8-8FF0-39D3EE316C5E}" destId="{43D2CD4F-8D90-44F6-A8BF-6D47D3858C78}" srcOrd="4" destOrd="0" parTransId="{7352EC75-C430-4C29-A17B-4A4DE1151D6E}" sibTransId="{08D4B7CF-2CF6-423D-8869-A30BBCAE10E7}"/>
    <dgm:cxn modelId="{BAFC44BC-3360-4AB0-884A-8555A4C85727}" type="presOf" srcId="{8A2B0377-6243-40F1-981C-AED6669F9AC1}" destId="{788DD6A4-557C-4DF2-8C1B-FFCB9B85672F}" srcOrd="0" destOrd="0" presId="urn:microsoft.com/office/officeart/2005/8/layout/hierarchy3"/>
    <dgm:cxn modelId="{97B1AFF9-78C7-48C8-A0B6-B24619264176}" srcId="{6CF08E3A-1C17-46EE-B88C-5F8B9E9F4E2F}" destId="{2270E4C5-8442-4DC8-8FF0-39D3EE316C5E}" srcOrd="0" destOrd="0" parTransId="{EB68CA58-26F4-4EE8-98CC-EF4642F63285}" sibTransId="{737C92D3-29FA-427A-B24D-E10D0B8655BA}"/>
    <dgm:cxn modelId="{3584E9D5-0D3A-434C-958F-59B5F9DB71C1}" type="presParOf" srcId="{C59CD5D3-27A0-41E9-ACDE-5DBB6894325A}" destId="{72D1641F-BBBD-4CF8-910A-855F151D7C44}" srcOrd="0" destOrd="0" presId="urn:microsoft.com/office/officeart/2005/8/layout/hierarchy3"/>
    <dgm:cxn modelId="{0D782320-6BFF-4398-84E0-A01921F3638A}" type="presParOf" srcId="{72D1641F-BBBD-4CF8-910A-855F151D7C44}" destId="{8B1C2F01-2B54-433A-B77B-0FA16A4BB2A9}" srcOrd="0" destOrd="0" presId="urn:microsoft.com/office/officeart/2005/8/layout/hierarchy3"/>
    <dgm:cxn modelId="{AE08718A-D199-4FE6-812E-961F53FDFD2B}" type="presParOf" srcId="{8B1C2F01-2B54-433A-B77B-0FA16A4BB2A9}" destId="{D7A45A69-FD12-4C82-945F-E989D5689081}" srcOrd="0" destOrd="0" presId="urn:microsoft.com/office/officeart/2005/8/layout/hierarchy3"/>
    <dgm:cxn modelId="{CBB912A7-12C6-46E3-98BF-DD40AE1783F6}" type="presParOf" srcId="{8B1C2F01-2B54-433A-B77B-0FA16A4BB2A9}" destId="{F4CD6B53-E182-4E18-8576-6A81F819D960}" srcOrd="1" destOrd="0" presId="urn:microsoft.com/office/officeart/2005/8/layout/hierarchy3"/>
    <dgm:cxn modelId="{256600DE-4D94-4B66-AB8C-1417D1DEF052}" type="presParOf" srcId="{72D1641F-BBBD-4CF8-910A-855F151D7C44}" destId="{484BC2B3-BAF0-4156-9D0D-3245B1EBCD1C}" srcOrd="1" destOrd="0" presId="urn:microsoft.com/office/officeart/2005/8/layout/hierarchy3"/>
    <dgm:cxn modelId="{5A7A795E-3A4B-4D96-AB57-7396EBEE6FC1}" type="presParOf" srcId="{484BC2B3-BAF0-4156-9D0D-3245B1EBCD1C}" destId="{EE27D1A4-0723-483C-BE4E-A79130D189CB}" srcOrd="0" destOrd="0" presId="urn:microsoft.com/office/officeart/2005/8/layout/hierarchy3"/>
    <dgm:cxn modelId="{6F4B2E3E-7FE9-436D-8C7D-0DF82C6BED5F}" type="presParOf" srcId="{484BC2B3-BAF0-4156-9D0D-3245B1EBCD1C}" destId="{A489758E-BB1C-4264-A940-3CF2AB1A63D7}" srcOrd="1" destOrd="0" presId="urn:microsoft.com/office/officeart/2005/8/layout/hierarchy3"/>
    <dgm:cxn modelId="{E997D0A8-2C16-4225-924B-4496CF8AE0ED}" type="presParOf" srcId="{484BC2B3-BAF0-4156-9D0D-3245B1EBCD1C}" destId="{EF754306-48C2-4DAE-A0A3-A8CFE45C334B}" srcOrd="2" destOrd="0" presId="urn:microsoft.com/office/officeart/2005/8/layout/hierarchy3"/>
    <dgm:cxn modelId="{31C0A1FE-FCE9-49FB-AF59-C49816E320C5}" type="presParOf" srcId="{484BC2B3-BAF0-4156-9D0D-3245B1EBCD1C}" destId="{60CA37AB-602D-4CA8-9E41-442A0286DD3E}" srcOrd="3" destOrd="0" presId="urn:microsoft.com/office/officeart/2005/8/layout/hierarchy3"/>
    <dgm:cxn modelId="{4EDFDBEF-22FC-4EFB-A472-FE7B0C39B53E}" type="presParOf" srcId="{484BC2B3-BAF0-4156-9D0D-3245B1EBCD1C}" destId="{C8664ACA-F846-4F72-B6AF-7C5332E91174}" srcOrd="4" destOrd="0" presId="urn:microsoft.com/office/officeart/2005/8/layout/hierarchy3"/>
    <dgm:cxn modelId="{C4A446C0-49B6-4912-B76F-569526DDAD4F}" type="presParOf" srcId="{484BC2B3-BAF0-4156-9D0D-3245B1EBCD1C}" destId="{C4D7E1FE-8381-4543-8369-2A9C4C5AB2F9}" srcOrd="5" destOrd="0" presId="urn:microsoft.com/office/officeart/2005/8/layout/hierarchy3"/>
    <dgm:cxn modelId="{BF36E708-B6D4-4E01-B7CE-2725B05B4796}" type="presParOf" srcId="{484BC2B3-BAF0-4156-9D0D-3245B1EBCD1C}" destId="{788DD6A4-557C-4DF2-8C1B-FFCB9B85672F}" srcOrd="6" destOrd="0" presId="urn:microsoft.com/office/officeart/2005/8/layout/hierarchy3"/>
    <dgm:cxn modelId="{24B41D66-882A-4C77-BFE1-18D32815469F}" type="presParOf" srcId="{484BC2B3-BAF0-4156-9D0D-3245B1EBCD1C}" destId="{D025836F-B065-4F0E-8942-9E15D02E7905}" srcOrd="7" destOrd="0" presId="urn:microsoft.com/office/officeart/2005/8/layout/hierarchy3"/>
    <dgm:cxn modelId="{AC7403AE-4E7A-4DEE-86E9-AFC51463903A}" type="presParOf" srcId="{484BC2B3-BAF0-4156-9D0D-3245B1EBCD1C}" destId="{E1C9DAB7-A987-4607-AF4D-F1FAA1B7FB46}" srcOrd="8" destOrd="0" presId="urn:microsoft.com/office/officeart/2005/8/layout/hierarchy3"/>
    <dgm:cxn modelId="{058E3A34-31A8-4581-B6C6-CA6E1B94CCF4}" type="presParOf" srcId="{484BC2B3-BAF0-4156-9D0D-3245B1EBCD1C}" destId="{083666FC-B431-42F5-A5C2-09C0CEB9512E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6CF08E3A-1C17-46EE-B88C-5F8B9E9F4E2F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270E4C5-8442-4DC8-8FF0-39D3EE316C5E}">
      <dgm:prSet phldrT="[Text]"/>
      <dgm:spPr/>
      <dgm:t>
        <a:bodyPr/>
        <a:lstStyle/>
        <a:p>
          <a:r>
            <a:rPr lang="en-US" dirty="0" err="1"/>
            <a:t>Jasa</a:t>
          </a:r>
          <a:r>
            <a:rPr lang="en-US" dirty="0"/>
            <a:t> </a:t>
          </a:r>
          <a:r>
            <a:rPr lang="en-US" dirty="0" err="1"/>
            <a:t>Asuransi</a:t>
          </a:r>
          <a:endParaRPr lang="en-US" dirty="0"/>
        </a:p>
      </dgm:t>
    </dgm:pt>
    <dgm:pt modelId="{EB68CA58-26F4-4EE8-98CC-EF4642F63285}" cxnId="{97B1AFF9-78C7-48C8-A0B6-B24619264176}" type="parTrans">
      <dgm:prSet/>
      <dgm:spPr/>
      <dgm:t>
        <a:bodyPr/>
        <a:lstStyle/>
        <a:p>
          <a:endParaRPr lang="en-US"/>
        </a:p>
      </dgm:t>
    </dgm:pt>
    <dgm:pt modelId="{737C92D3-29FA-427A-B24D-E10D0B8655BA}" cxnId="{97B1AFF9-78C7-48C8-A0B6-B24619264176}" type="sibTrans">
      <dgm:prSet/>
      <dgm:spPr/>
      <dgm:t>
        <a:bodyPr/>
        <a:lstStyle/>
        <a:p>
          <a:endParaRPr lang="en-US"/>
        </a:p>
      </dgm:t>
    </dgm:pt>
    <dgm:pt modelId="{75577310-6747-4BAD-A6D3-0FAA8C3A289C}">
      <dgm:prSet custT="1"/>
      <dgm:spPr>
        <a:solidFill>
          <a:srgbClr val="FF0000">
            <a:alpha val="90000"/>
          </a:srgbClr>
        </a:solidFill>
      </dgm:spPr>
      <dgm:t>
        <a:bodyPr/>
        <a:lstStyle/>
        <a:p>
          <a:pPr algn="l"/>
          <a:r>
            <a:rPr lang="en-US" sz="1600" dirty="0"/>
            <a:t>Yang </a:t>
          </a:r>
          <a:r>
            <a:rPr lang="en-US" sz="1600" dirty="0" err="1"/>
            <a:t>dimaksud</a:t>
          </a:r>
          <a:r>
            <a:rPr lang="en-US" sz="1600" dirty="0"/>
            <a:t> </a:t>
          </a:r>
          <a:r>
            <a:rPr lang="en-US" sz="1600" dirty="0" err="1"/>
            <a:t>dengan</a:t>
          </a:r>
          <a:r>
            <a:rPr lang="en-US" sz="1600" dirty="0"/>
            <a:t> "</a:t>
          </a:r>
          <a:r>
            <a:rPr lang="en-US" sz="1600" dirty="0" err="1"/>
            <a:t>jasa</a:t>
          </a:r>
          <a:r>
            <a:rPr lang="en-US" sz="1600" dirty="0"/>
            <a:t> </a:t>
          </a:r>
          <a:r>
            <a:rPr lang="en-US" sz="1600" dirty="0" err="1"/>
            <a:t>asuransi</a:t>
          </a:r>
          <a:r>
            <a:rPr lang="en-US" sz="1600" dirty="0"/>
            <a:t>" </a:t>
          </a:r>
          <a:r>
            <a:rPr lang="en-US" sz="1600" dirty="0" err="1"/>
            <a:t>adalah</a:t>
          </a:r>
          <a:r>
            <a:rPr lang="en-US" sz="1600" dirty="0"/>
            <a:t> </a:t>
          </a:r>
          <a:r>
            <a:rPr lang="en-US" sz="1600" dirty="0" err="1"/>
            <a:t>jasa</a:t>
          </a:r>
          <a:r>
            <a:rPr lang="en-US" sz="1600" dirty="0"/>
            <a:t> </a:t>
          </a:r>
          <a:r>
            <a:rPr lang="en-US" sz="1600" dirty="0" err="1"/>
            <a:t>pertanggungan</a:t>
          </a:r>
          <a:r>
            <a:rPr lang="en-US" sz="1600" dirty="0"/>
            <a:t> yang </a:t>
          </a:r>
          <a:r>
            <a:rPr lang="en-US" sz="1600" dirty="0" err="1"/>
            <a:t>meliputi</a:t>
          </a:r>
          <a:r>
            <a:rPr lang="en-US" sz="1600" dirty="0"/>
            <a:t> </a:t>
          </a:r>
          <a:r>
            <a:rPr lang="en-US" sz="1600" dirty="0" err="1"/>
            <a:t>asuransi</a:t>
          </a:r>
          <a:r>
            <a:rPr lang="en-US" sz="1600" dirty="0"/>
            <a:t> </a:t>
          </a:r>
          <a:r>
            <a:rPr lang="en-US" sz="1600" dirty="0" err="1"/>
            <a:t>kerugian</a:t>
          </a:r>
          <a:r>
            <a:rPr lang="en-US" sz="1600" dirty="0"/>
            <a:t>, </a:t>
          </a:r>
          <a:r>
            <a:rPr lang="en-US" sz="1600" dirty="0" err="1"/>
            <a:t>asuransi</a:t>
          </a:r>
          <a:r>
            <a:rPr lang="en-US" sz="1600" dirty="0"/>
            <a:t> </a:t>
          </a:r>
          <a:r>
            <a:rPr lang="en-US" sz="1600" dirty="0" err="1"/>
            <a:t>jiwa</a:t>
          </a:r>
          <a:r>
            <a:rPr lang="en-US" sz="1600" dirty="0"/>
            <a:t>, </a:t>
          </a:r>
          <a:r>
            <a:rPr lang="en-US" sz="1600" dirty="0" err="1"/>
            <a:t>dan</a:t>
          </a:r>
          <a:r>
            <a:rPr lang="en-US" sz="1600" dirty="0"/>
            <a:t> </a:t>
          </a:r>
          <a:r>
            <a:rPr lang="en-US" sz="1600" dirty="0" err="1"/>
            <a:t>reasuransi</a:t>
          </a:r>
          <a:r>
            <a:rPr lang="en-US" sz="1600" dirty="0"/>
            <a:t>, yang </a:t>
          </a:r>
          <a:r>
            <a:rPr lang="en-US" sz="1600" dirty="0" err="1"/>
            <a:t>dilakukan</a:t>
          </a:r>
          <a:r>
            <a:rPr lang="en-US" sz="1600" dirty="0"/>
            <a:t> </a:t>
          </a:r>
          <a:r>
            <a:rPr lang="en-US" sz="1600" dirty="0" err="1"/>
            <a:t>oleh</a:t>
          </a:r>
          <a:r>
            <a:rPr lang="en-US" sz="1600" dirty="0"/>
            <a:t> </a:t>
          </a:r>
          <a:r>
            <a:rPr lang="en-US" sz="1600" dirty="0" err="1"/>
            <a:t>perusahaan</a:t>
          </a:r>
          <a:r>
            <a:rPr lang="en-US" sz="1600" dirty="0"/>
            <a:t> </a:t>
          </a:r>
          <a:r>
            <a:rPr lang="en-US" sz="1600" dirty="0" err="1"/>
            <a:t>asuransi</a:t>
          </a:r>
          <a:r>
            <a:rPr lang="en-US" sz="1600" dirty="0"/>
            <a:t> </a:t>
          </a:r>
          <a:r>
            <a:rPr lang="en-US" sz="1600" dirty="0" err="1"/>
            <a:t>kepada</a:t>
          </a:r>
          <a:r>
            <a:rPr lang="en-US" sz="1600" dirty="0"/>
            <a:t> </a:t>
          </a:r>
          <a:r>
            <a:rPr lang="en-US" sz="1600" dirty="0" err="1"/>
            <a:t>pemegang</a:t>
          </a:r>
          <a:r>
            <a:rPr lang="en-US" sz="1600" dirty="0"/>
            <a:t> polis </a:t>
          </a:r>
          <a:r>
            <a:rPr lang="en-US" sz="1600" dirty="0" err="1"/>
            <a:t>asuransi</a:t>
          </a:r>
          <a:r>
            <a:rPr lang="en-US" sz="1600" dirty="0"/>
            <a:t>, </a:t>
          </a:r>
          <a:r>
            <a:rPr lang="en-US" sz="1600" dirty="0" err="1"/>
            <a:t>tidak</a:t>
          </a:r>
          <a:r>
            <a:rPr lang="en-US" sz="1600" dirty="0"/>
            <a:t> </a:t>
          </a:r>
          <a:r>
            <a:rPr lang="en-US" sz="1600" dirty="0" err="1"/>
            <a:t>termasuk</a:t>
          </a:r>
          <a:r>
            <a:rPr lang="en-US" sz="1600" dirty="0"/>
            <a:t> </a:t>
          </a:r>
          <a:r>
            <a:rPr lang="en-US" sz="1600" dirty="0" err="1"/>
            <a:t>jasa</a:t>
          </a:r>
          <a:r>
            <a:rPr lang="en-US" sz="1600" dirty="0"/>
            <a:t> </a:t>
          </a:r>
          <a:r>
            <a:rPr lang="en-US" sz="1600" dirty="0" err="1"/>
            <a:t>penunjang</a:t>
          </a:r>
          <a:r>
            <a:rPr lang="en-US" sz="1600" dirty="0"/>
            <a:t> </a:t>
          </a:r>
          <a:r>
            <a:rPr lang="en-US" sz="1600" dirty="0" err="1"/>
            <a:t>asuransi</a:t>
          </a:r>
          <a:r>
            <a:rPr lang="en-US" sz="1600" dirty="0"/>
            <a:t> </a:t>
          </a:r>
          <a:r>
            <a:rPr lang="en-US" sz="1600" dirty="0" err="1"/>
            <a:t>seperti</a:t>
          </a:r>
          <a:r>
            <a:rPr lang="en-US" sz="1600" dirty="0"/>
            <a:t> </a:t>
          </a:r>
          <a:r>
            <a:rPr lang="en-US" sz="1600" dirty="0" err="1"/>
            <a:t>agen</a:t>
          </a:r>
          <a:r>
            <a:rPr lang="en-US" sz="1600" dirty="0"/>
            <a:t> </a:t>
          </a:r>
          <a:r>
            <a:rPr lang="en-US" sz="1600" dirty="0" err="1"/>
            <a:t>asuransi</a:t>
          </a:r>
          <a:r>
            <a:rPr lang="en-US" sz="1600" dirty="0"/>
            <a:t>, </a:t>
          </a:r>
          <a:r>
            <a:rPr lang="en-US" sz="1600" dirty="0" err="1"/>
            <a:t>penilai</a:t>
          </a:r>
          <a:r>
            <a:rPr lang="en-US" sz="1600" dirty="0"/>
            <a:t> </a:t>
          </a:r>
          <a:r>
            <a:rPr lang="en-US" sz="1600" dirty="0" err="1"/>
            <a:t>kerugian</a:t>
          </a:r>
          <a:r>
            <a:rPr lang="en-US" sz="1600" dirty="0"/>
            <a:t> </a:t>
          </a:r>
          <a:r>
            <a:rPr lang="en-US" sz="1600" dirty="0" err="1"/>
            <a:t>asuransi</a:t>
          </a:r>
          <a:r>
            <a:rPr lang="en-US" sz="1600" dirty="0"/>
            <a:t>, </a:t>
          </a:r>
          <a:r>
            <a:rPr lang="en-US" sz="1600" dirty="0" err="1"/>
            <a:t>dan</a:t>
          </a:r>
          <a:r>
            <a:rPr lang="en-US" sz="1600" dirty="0"/>
            <a:t> </a:t>
          </a:r>
          <a:r>
            <a:rPr lang="en-US" sz="1600" dirty="0" err="1"/>
            <a:t>konsultan</a:t>
          </a:r>
          <a:r>
            <a:rPr lang="en-US" sz="1600" dirty="0"/>
            <a:t> </a:t>
          </a:r>
          <a:r>
            <a:rPr lang="en-US" sz="1600" dirty="0" err="1"/>
            <a:t>asuransi</a:t>
          </a:r>
          <a:endParaRPr lang="en-US" sz="1600" dirty="0"/>
        </a:p>
      </dgm:t>
    </dgm:pt>
    <dgm:pt modelId="{F92CEBA3-23A7-4474-A36C-BAA5964F98CD}" cxnId="{F8054E17-5980-4092-94FD-6068D2160CA4}" type="parTrans">
      <dgm:prSet/>
      <dgm:spPr/>
      <dgm:t>
        <a:bodyPr/>
        <a:lstStyle/>
        <a:p>
          <a:endParaRPr lang="en-US"/>
        </a:p>
      </dgm:t>
    </dgm:pt>
    <dgm:pt modelId="{F111ACF1-4636-4CA7-A92F-A40C77AA2DCC}" cxnId="{F8054E17-5980-4092-94FD-6068D2160CA4}" type="sibTrans">
      <dgm:prSet/>
      <dgm:spPr/>
      <dgm:t>
        <a:bodyPr/>
        <a:lstStyle/>
        <a:p>
          <a:endParaRPr lang="en-US"/>
        </a:p>
      </dgm:t>
    </dgm:pt>
    <dgm:pt modelId="{C59CD5D3-27A0-41E9-ACDE-5DBB6894325A}" type="pres">
      <dgm:prSet presAssocID="{6CF08E3A-1C17-46EE-B88C-5F8B9E9F4E2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2D1641F-BBBD-4CF8-910A-855F151D7C44}" type="pres">
      <dgm:prSet presAssocID="{2270E4C5-8442-4DC8-8FF0-39D3EE316C5E}" presName="root" presStyleCnt="0"/>
      <dgm:spPr/>
    </dgm:pt>
    <dgm:pt modelId="{8B1C2F01-2B54-433A-B77B-0FA16A4BB2A9}" type="pres">
      <dgm:prSet presAssocID="{2270E4C5-8442-4DC8-8FF0-39D3EE316C5E}" presName="rootComposite" presStyleCnt="0"/>
      <dgm:spPr/>
    </dgm:pt>
    <dgm:pt modelId="{D7A45A69-FD12-4C82-945F-E989D5689081}" type="pres">
      <dgm:prSet presAssocID="{2270E4C5-8442-4DC8-8FF0-39D3EE316C5E}" presName="rootText" presStyleLbl="node1" presStyleIdx="0" presStyleCnt="1" custScaleX="502534" custLinFactY="-109795" custLinFactNeighborX="25612" custLinFactNeighborY="-200000"/>
      <dgm:spPr/>
    </dgm:pt>
    <dgm:pt modelId="{F4CD6B53-E182-4E18-8576-6A81F819D960}" type="pres">
      <dgm:prSet presAssocID="{2270E4C5-8442-4DC8-8FF0-39D3EE316C5E}" presName="rootConnector" presStyleLbl="node1" presStyleIdx="0" presStyleCnt="1"/>
      <dgm:spPr/>
    </dgm:pt>
    <dgm:pt modelId="{484BC2B3-BAF0-4156-9D0D-3245B1EBCD1C}" type="pres">
      <dgm:prSet presAssocID="{2270E4C5-8442-4DC8-8FF0-39D3EE316C5E}" presName="childShape" presStyleCnt="0"/>
      <dgm:spPr/>
    </dgm:pt>
    <dgm:pt modelId="{EE27D1A4-0723-483C-BE4E-A79130D189CB}" type="pres">
      <dgm:prSet presAssocID="{F92CEBA3-23A7-4474-A36C-BAA5964F98CD}" presName="Name13" presStyleLbl="parChTrans1D2" presStyleIdx="0" presStyleCnt="1"/>
      <dgm:spPr/>
    </dgm:pt>
    <dgm:pt modelId="{A489758E-BB1C-4264-A940-3CF2AB1A63D7}" type="pres">
      <dgm:prSet presAssocID="{75577310-6747-4BAD-A6D3-0FAA8C3A289C}" presName="childText" presStyleLbl="bgAcc1" presStyleIdx="0" presStyleCnt="1" custScaleX="845163" custScaleY="336270" custLinFactY="-18839" custLinFactNeighborX="54" custLinFactNeighborY="-100000">
        <dgm:presLayoutVars>
          <dgm:bulletEnabled val="1"/>
        </dgm:presLayoutVars>
      </dgm:prSet>
      <dgm:spPr/>
    </dgm:pt>
  </dgm:ptLst>
  <dgm:cxnLst>
    <dgm:cxn modelId="{F8054E17-5980-4092-94FD-6068D2160CA4}" srcId="{2270E4C5-8442-4DC8-8FF0-39D3EE316C5E}" destId="{75577310-6747-4BAD-A6D3-0FAA8C3A289C}" srcOrd="0" destOrd="0" parTransId="{F92CEBA3-23A7-4474-A36C-BAA5964F98CD}" sibTransId="{F111ACF1-4636-4CA7-A92F-A40C77AA2DCC}"/>
    <dgm:cxn modelId="{54403F2D-183B-4886-9014-6B513A2D038D}" type="presOf" srcId="{75577310-6747-4BAD-A6D3-0FAA8C3A289C}" destId="{A489758E-BB1C-4264-A940-3CF2AB1A63D7}" srcOrd="0" destOrd="0" presId="urn:microsoft.com/office/officeart/2005/8/layout/hierarchy3"/>
    <dgm:cxn modelId="{243C9A66-B4D8-41C4-B761-7A36EE92DE37}" type="presOf" srcId="{6CF08E3A-1C17-46EE-B88C-5F8B9E9F4E2F}" destId="{C59CD5D3-27A0-41E9-ACDE-5DBB6894325A}" srcOrd="0" destOrd="0" presId="urn:microsoft.com/office/officeart/2005/8/layout/hierarchy3"/>
    <dgm:cxn modelId="{A965996E-8444-4DE4-83B5-2551EBD9E37A}" type="presOf" srcId="{F92CEBA3-23A7-4474-A36C-BAA5964F98CD}" destId="{EE27D1A4-0723-483C-BE4E-A79130D189CB}" srcOrd="0" destOrd="0" presId="urn:microsoft.com/office/officeart/2005/8/layout/hierarchy3"/>
    <dgm:cxn modelId="{9F77C052-8E44-43C1-BF42-73FFC6A2D18D}" type="presOf" srcId="{2270E4C5-8442-4DC8-8FF0-39D3EE316C5E}" destId="{F4CD6B53-E182-4E18-8576-6A81F819D960}" srcOrd="1" destOrd="0" presId="urn:microsoft.com/office/officeart/2005/8/layout/hierarchy3"/>
    <dgm:cxn modelId="{075B6758-38FB-4B90-87C8-85B4978C6EF4}" type="presOf" srcId="{2270E4C5-8442-4DC8-8FF0-39D3EE316C5E}" destId="{D7A45A69-FD12-4C82-945F-E989D5689081}" srcOrd="0" destOrd="0" presId="urn:microsoft.com/office/officeart/2005/8/layout/hierarchy3"/>
    <dgm:cxn modelId="{97B1AFF9-78C7-48C8-A0B6-B24619264176}" srcId="{6CF08E3A-1C17-46EE-B88C-5F8B9E9F4E2F}" destId="{2270E4C5-8442-4DC8-8FF0-39D3EE316C5E}" srcOrd="0" destOrd="0" parTransId="{EB68CA58-26F4-4EE8-98CC-EF4642F63285}" sibTransId="{737C92D3-29FA-427A-B24D-E10D0B8655BA}"/>
    <dgm:cxn modelId="{2CDDDF65-3AFF-44F9-AC0D-4A577EC80F71}" type="presParOf" srcId="{C59CD5D3-27A0-41E9-ACDE-5DBB6894325A}" destId="{72D1641F-BBBD-4CF8-910A-855F151D7C44}" srcOrd="0" destOrd="0" presId="urn:microsoft.com/office/officeart/2005/8/layout/hierarchy3"/>
    <dgm:cxn modelId="{72125DBD-2F08-4675-8A7E-BDE2482E3860}" type="presParOf" srcId="{72D1641F-BBBD-4CF8-910A-855F151D7C44}" destId="{8B1C2F01-2B54-433A-B77B-0FA16A4BB2A9}" srcOrd="0" destOrd="0" presId="urn:microsoft.com/office/officeart/2005/8/layout/hierarchy3"/>
    <dgm:cxn modelId="{DEA222DB-5ACE-4610-8846-5B082C0EEAA6}" type="presParOf" srcId="{8B1C2F01-2B54-433A-B77B-0FA16A4BB2A9}" destId="{D7A45A69-FD12-4C82-945F-E989D5689081}" srcOrd="0" destOrd="0" presId="urn:microsoft.com/office/officeart/2005/8/layout/hierarchy3"/>
    <dgm:cxn modelId="{F2AA0F9F-E56D-4F5B-9C5F-367826DFE995}" type="presParOf" srcId="{8B1C2F01-2B54-433A-B77B-0FA16A4BB2A9}" destId="{F4CD6B53-E182-4E18-8576-6A81F819D960}" srcOrd="1" destOrd="0" presId="urn:microsoft.com/office/officeart/2005/8/layout/hierarchy3"/>
    <dgm:cxn modelId="{634E0CB7-3635-4C55-8941-88F2BB1166F1}" type="presParOf" srcId="{72D1641F-BBBD-4CF8-910A-855F151D7C44}" destId="{484BC2B3-BAF0-4156-9D0D-3245B1EBCD1C}" srcOrd="1" destOrd="0" presId="urn:microsoft.com/office/officeart/2005/8/layout/hierarchy3"/>
    <dgm:cxn modelId="{210DFE8E-3199-4BAA-867B-ABECE9A411DB}" type="presParOf" srcId="{484BC2B3-BAF0-4156-9D0D-3245B1EBCD1C}" destId="{EE27D1A4-0723-483C-BE4E-A79130D189CB}" srcOrd="0" destOrd="0" presId="urn:microsoft.com/office/officeart/2005/8/layout/hierarchy3"/>
    <dgm:cxn modelId="{7289C18A-7C56-42A6-8D73-94A6D49C32C5}" type="presParOf" srcId="{484BC2B3-BAF0-4156-9D0D-3245B1EBCD1C}" destId="{A489758E-BB1C-4264-A940-3CF2AB1A63D7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6CF08E3A-1C17-46EE-B88C-5F8B9E9F4E2F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270E4C5-8442-4DC8-8FF0-39D3EE316C5E}">
      <dgm:prSet phldrT="[Text]"/>
      <dgm:spPr/>
      <dgm:t>
        <a:bodyPr/>
        <a:lstStyle/>
        <a:p>
          <a:r>
            <a:rPr lang="en-US" dirty="0" err="1"/>
            <a:t>Jasa</a:t>
          </a:r>
          <a:r>
            <a:rPr lang="en-US" dirty="0"/>
            <a:t> </a:t>
          </a:r>
          <a:r>
            <a:rPr lang="en-US" dirty="0" err="1"/>
            <a:t>Keagamaan</a:t>
          </a:r>
          <a:endParaRPr lang="en-US" dirty="0"/>
        </a:p>
      </dgm:t>
    </dgm:pt>
    <dgm:pt modelId="{EB68CA58-26F4-4EE8-98CC-EF4642F63285}" cxnId="{97B1AFF9-78C7-48C8-A0B6-B24619264176}" type="parTrans">
      <dgm:prSet/>
      <dgm:spPr/>
      <dgm:t>
        <a:bodyPr/>
        <a:lstStyle/>
        <a:p>
          <a:endParaRPr lang="en-US"/>
        </a:p>
      </dgm:t>
    </dgm:pt>
    <dgm:pt modelId="{737C92D3-29FA-427A-B24D-E10D0B8655BA}" cxnId="{97B1AFF9-78C7-48C8-A0B6-B24619264176}" type="sibTrans">
      <dgm:prSet/>
      <dgm:spPr/>
      <dgm:t>
        <a:bodyPr/>
        <a:lstStyle/>
        <a:p>
          <a:endParaRPr lang="en-US"/>
        </a:p>
      </dgm:t>
    </dgm:pt>
    <dgm:pt modelId="{75577310-6747-4BAD-A6D3-0FAA8C3A289C}">
      <dgm:prSet custT="1"/>
      <dgm:spPr>
        <a:solidFill>
          <a:srgbClr val="FF0000">
            <a:alpha val="90000"/>
          </a:srgbClr>
        </a:solidFill>
      </dgm:spPr>
      <dgm:t>
        <a:bodyPr/>
        <a:lstStyle/>
        <a:p>
          <a:pPr algn="l"/>
          <a:r>
            <a:rPr lang="en-US" sz="1600"/>
            <a:t>jasa pelayanan rumah ibadah;</a:t>
          </a:r>
          <a:endParaRPr lang="en-US" sz="1600" dirty="0"/>
        </a:p>
      </dgm:t>
    </dgm:pt>
    <dgm:pt modelId="{F92CEBA3-23A7-4474-A36C-BAA5964F98CD}" cxnId="{F8054E17-5980-4092-94FD-6068D2160CA4}" type="parTrans">
      <dgm:prSet/>
      <dgm:spPr/>
      <dgm:t>
        <a:bodyPr/>
        <a:lstStyle/>
        <a:p>
          <a:endParaRPr lang="en-US"/>
        </a:p>
      </dgm:t>
    </dgm:pt>
    <dgm:pt modelId="{F111ACF1-4636-4CA7-A92F-A40C77AA2DCC}" cxnId="{F8054E17-5980-4092-94FD-6068D2160CA4}" type="sibTrans">
      <dgm:prSet/>
      <dgm:spPr/>
      <dgm:t>
        <a:bodyPr/>
        <a:lstStyle/>
        <a:p>
          <a:endParaRPr lang="en-US"/>
        </a:p>
      </dgm:t>
    </dgm:pt>
    <dgm:pt modelId="{447FC6EE-8265-4389-9294-1AE566483FCC}">
      <dgm:prSet custT="1"/>
      <dgm:spPr>
        <a:solidFill>
          <a:srgbClr val="92D050">
            <a:alpha val="90000"/>
          </a:srgbClr>
        </a:solidFill>
      </dgm:spPr>
      <dgm:t>
        <a:bodyPr/>
        <a:lstStyle/>
        <a:p>
          <a:pPr algn="l"/>
          <a:r>
            <a:rPr lang="en-US" sz="1600"/>
            <a:t>jasa pemberian khotbah atau dakwah; </a:t>
          </a:r>
          <a:endParaRPr lang="en-US" sz="1600" dirty="0"/>
        </a:p>
      </dgm:t>
    </dgm:pt>
    <dgm:pt modelId="{C60B82D7-E54D-4BE8-A79F-615D3D29DD9E}" cxnId="{69437C2E-2391-4A8A-B7DD-F96810DD85F3}" type="parTrans">
      <dgm:prSet/>
      <dgm:spPr/>
      <dgm:t>
        <a:bodyPr/>
        <a:lstStyle/>
        <a:p>
          <a:endParaRPr lang="en-US"/>
        </a:p>
      </dgm:t>
    </dgm:pt>
    <dgm:pt modelId="{620C729E-B8C1-4B2F-9F81-3AC60384EA59}" cxnId="{69437C2E-2391-4A8A-B7DD-F96810DD85F3}" type="sibTrans">
      <dgm:prSet/>
      <dgm:spPr/>
      <dgm:t>
        <a:bodyPr/>
        <a:lstStyle/>
        <a:p>
          <a:endParaRPr lang="en-US"/>
        </a:p>
      </dgm:t>
    </dgm:pt>
    <dgm:pt modelId="{F4A45983-260B-48E0-9A87-D67806A5783F}">
      <dgm:prSet custT="1"/>
      <dgm:spPr>
        <a:solidFill>
          <a:srgbClr val="FF0000">
            <a:alpha val="90000"/>
          </a:srgbClr>
        </a:solidFill>
      </dgm:spPr>
      <dgm:t>
        <a:bodyPr/>
        <a:lstStyle/>
        <a:p>
          <a:pPr algn="l"/>
          <a:r>
            <a:rPr lang="fi-FI" sz="1600"/>
            <a:t>jasa penyelenggaraan kegiatan keagamaan; dan</a:t>
          </a:r>
          <a:endParaRPr lang="en-US" sz="1600" dirty="0"/>
        </a:p>
      </dgm:t>
    </dgm:pt>
    <dgm:pt modelId="{984371E9-16C9-40E9-ACDB-C20FB8D5632A}" cxnId="{1015A85F-37C0-4B16-8AB4-FFB7755D32F2}" type="parTrans">
      <dgm:prSet/>
      <dgm:spPr/>
      <dgm:t>
        <a:bodyPr/>
        <a:lstStyle/>
        <a:p>
          <a:endParaRPr lang="en-US"/>
        </a:p>
      </dgm:t>
    </dgm:pt>
    <dgm:pt modelId="{B9768F03-B335-40AB-A024-7B276C933E4F}" cxnId="{1015A85F-37C0-4B16-8AB4-FFB7755D32F2}" type="sibTrans">
      <dgm:prSet/>
      <dgm:spPr/>
      <dgm:t>
        <a:bodyPr/>
        <a:lstStyle/>
        <a:p>
          <a:endParaRPr lang="en-US"/>
        </a:p>
      </dgm:t>
    </dgm:pt>
    <dgm:pt modelId="{3AF5F2A3-E55C-4121-989F-57F929D4A0B1}">
      <dgm:prSet custT="1"/>
      <dgm:spPr>
        <a:solidFill>
          <a:srgbClr val="92D050">
            <a:alpha val="90000"/>
          </a:srgbClr>
        </a:solidFill>
      </dgm:spPr>
      <dgm:t>
        <a:bodyPr/>
        <a:lstStyle/>
        <a:p>
          <a:pPr algn="l"/>
          <a:r>
            <a:rPr lang="en-US" sz="1600"/>
            <a:t>jasa lainnya di bidang keagamaan.</a:t>
          </a:r>
          <a:endParaRPr lang="en-US" sz="1600" dirty="0"/>
        </a:p>
      </dgm:t>
    </dgm:pt>
    <dgm:pt modelId="{8A2B0377-6243-40F1-981C-AED6669F9AC1}" cxnId="{41D3EB7A-D4C5-42AA-9529-7AEF944C8B96}" type="parTrans">
      <dgm:prSet/>
      <dgm:spPr/>
      <dgm:t>
        <a:bodyPr/>
        <a:lstStyle/>
        <a:p>
          <a:endParaRPr lang="en-US"/>
        </a:p>
      </dgm:t>
    </dgm:pt>
    <dgm:pt modelId="{FEC0F58D-1308-4242-B029-F68BC7ED5378}" cxnId="{41D3EB7A-D4C5-42AA-9529-7AEF944C8B96}" type="sibTrans">
      <dgm:prSet/>
      <dgm:spPr/>
      <dgm:t>
        <a:bodyPr/>
        <a:lstStyle/>
        <a:p>
          <a:endParaRPr lang="en-US"/>
        </a:p>
      </dgm:t>
    </dgm:pt>
    <dgm:pt modelId="{C59CD5D3-27A0-41E9-ACDE-5DBB6894325A}" type="pres">
      <dgm:prSet presAssocID="{6CF08E3A-1C17-46EE-B88C-5F8B9E9F4E2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2D1641F-BBBD-4CF8-910A-855F151D7C44}" type="pres">
      <dgm:prSet presAssocID="{2270E4C5-8442-4DC8-8FF0-39D3EE316C5E}" presName="root" presStyleCnt="0"/>
      <dgm:spPr/>
    </dgm:pt>
    <dgm:pt modelId="{8B1C2F01-2B54-433A-B77B-0FA16A4BB2A9}" type="pres">
      <dgm:prSet presAssocID="{2270E4C5-8442-4DC8-8FF0-39D3EE316C5E}" presName="rootComposite" presStyleCnt="0"/>
      <dgm:spPr/>
    </dgm:pt>
    <dgm:pt modelId="{D7A45A69-FD12-4C82-945F-E989D5689081}" type="pres">
      <dgm:prSet presAssocID="{2270E4C5-8442-4DC8-8FF0-39D3EE316C5E}" presName="rootText" presStyleLbl="node1" presStyleIdx="0" presStyleCnt="1" custScaleX="580226" custLinFactY="-100000" custLinFactNeighborX="34342" custLinFactNeighborY="-158385"/>
      <dgm:spPr/>
    </dgm:pt>
    <dgm:pt modelId="{F4CD6B53-E182-4E18-8576-6A81F819D960}" type="pres">
      <dgm:prSet presAssocID="{2270E4C5-8442-4DC8-8FF0-39D3EE316C5E}" presName="rootConnector" presStyleLbl="node1" presStyleIdx="0" presStyleCnt="1"/>
      <dgm:spPr/>
    </dgm:pt>
    <dgm:pt modelId="{484BC2B3-BAF0-4156-9D0D-3245B1EBCD1C}" type="pres">
      <dgm:prSet presAssocID="{2270E4C5-8442-4DC8-8FF0-39D3EE316C5E}" presName="childShape" presStyleCnt="0"/>
      <dgm:spPr/>
    </dgm:pt>
    <dgm:pt modelId="{EE27D1A4-0723-483C-BE4E-A79130D189CB}" type="pres">
      <dgm:prSet presAssocID="{F92CEBA3-23A7-4474-A36C-BAA5964F98CD}" presName="Name13" presStyleLbl="parChTrans1D2" presStyleIdx="0" presStyleCnt="4"/>
      <dgm:spPr/>
    </dgm:pt>
    <dgm:pt modelId="{A489758E-BB1C-4264-A940-3CF2AB1A63D7}" type="pres">
      <dgm:prSet presAssocID="{75577310-6747-4BAD-A6D3-0FAA8C3A289C}" presName="childText" presStyleLbl="bgAcc1" presStyleIdx="0" presStyleCnt="4" custScaleX="845163" custScaleY="101991" custLinFactNeighborY="-63170">
        <dgm:presLayoutVars>
          <dgm:bulletEnabled val="1"/>
        </dgm:presLayoutVars>
      </dgm:prSet>
      <dgm:spPr/>
    </dgm:pt>
    <dgm:pt modelId="{EF754306-48C2-4DAE-A0A3-A8CFE45C334B}" type="pres">
      <dgm:prSet presAssocID="{C60B82D7-E54D-4BE8-A79F-615D3D29DD9E}" presName="Name13" presStyleLbl="parChTrans1D2" presStyleIdx="1" presStyleCnt="4"/>
      <dgm:spPr/>
    </dgm:pt>
    <dgm:pt modelId="{60CA37AB-602D-4CA8-9E41-442A0286DD3E}" type="pres">
      <dgm:prSet presAssocID="{447FC6EE-8265-4389-9294-1AE566483FCC}" presName="childText" presStyleLbl="bgAcc1" presStyleIdx="1" presStyleCnt="4" custScaleX="880949" custScaleY="117151" custLinFactNeighborY="-63170">
        <dgm:presLayoutVars>
          <dgm:bulletEnabled val="1"/>
        </dgm:presLayoutVars>
      </dgm:prSet>
      <dgm:spPr/>
    </dgm:pt>
    <dgm:pt modelId="{C8664ACA-F846-4F72-B6AF-7C5332E91174}" type="pres">
      <dgm:prSet presAssocID="{984371E9-16C9-40E9-ACDB-C20FB8D5632A}" presName="Name13" presStyleLbl="parChTrans1D2" presStyleIdx="2" presStyleCnt="4"/>
      <dgm:spPr/>
    </dgm:pt>
    <dgm:pt modelId="{C4D7E1FE-8381-4543-8369-2A9C4C5AB2F9}" type="pres">
      <dgm:prSet presAssocID="{F4A45983-260B-48E0-9A87-D67806A5783F}" presName="childText" presStyleLbl="bgAcc1" presStyleIdx="2" presStyleCnt="4" custScaleX="880885" custLinFactNeighborY="-63170">
        <dgm:presLayoutVars>
          <dgm:bulletEnabled val="1"/>
        </dgm:presLayoutVars>
      </dgm:prSet>
      <dgm:spPr/>
    </dgm:pt>
    <dgm:pt modelId="{788DD6A4-557C-4DF2-8C1B-FFCB9B85672F}" type="pres">
      <dgm:prSet presAssocID="{8A2B0377-6243-40F1-981C-AED6669F9AC1}" presName="Name13" presStyleLbl="parChTrans1D2" presStyleIdx="3" presStyleCnt="4"/>
      <dgm:spPr/>
    </dgm:pt>
    <dgm:pt modelId="{D025836F-B065-4F0E-8942-9E15D02E7905}" type="pres">
      <dgm:prSet presAssocID="{3AF5F2A3-E55C-4121-989F-57F929D4A0B1}" presName="childText" presStyleLbl="bgAcc1" presStyleIdx="3" presStyleCnt="4" custScaleX="887035" custLinFactNeighborY="-63170">
        <dgm:presLayoutVars>
          <dgm:bulletEnabled val="1"/>
        </dgm:presLayoutVars>
      </dgm:prSet>
      <dgm:spPr/>
    </dgm:pt>
  </dgm:ptLst>
  <dgm:cxnLst>
    <dgm:cxn modelId="{DF400B05-3BAB-403D-B78A-2D241AC74047}" type="presOf" srcId="{F92CEBA3-23A7-4474-A36C-BAA5964F98CD}" destId="{EE27D1A4-0723-483C-BE4E-A79130D189CB}" srcOrd="0" destOrd="0" presId="urn:microsoft.com/office/officeart/2005/8/layout/hierarchy3"/>
    <dgm:cxn modelId="{F8054E17-5980-4092-94FD-6068D2160CA4}" srcId="{2270E4C5-8442-4DC8-8FF0-39D3EE316C5E}" destId="{75577310-6747-4BAD-A6D3-0FAA8C3A289C}" srcOrd="0" destOrd="0" parTransId="{F92CEBA3-23A7-4474-A36C-BAA5964F98CD}" sibTransId="{F111ACF1-4636-4CA7-A92F-A40C77AA2DCC}"/>
    <dgm:cxn modelId="{FD4D5A29-5AFF-405A-BD09-F35549539075}" type="presOf" srcId="{75577310-6747-4BAD-A6D3-0FAA8C3A289C}" destId="{A489758E-BB1C-4264-A940-3CF2AB1A63D7}" srcOrd="0" destOrd="0" presId="urn:microsoft.com/office/officeart/2005/8/layout/hierarchy3"/>
    <dgm:cxn modelId="{46FA282C-9F9A-46D4-A0B7-A0B3399AF87D}" type="presOf" srcId="{447FC6EE-8265-4389-9294-1AE566483FCC}" destId="{60CA37AB-602D-4CA8-9E41-442A0286DD3E}" srcOrd="0" destOrd="0" presId="urn:microsoft.com/office/officeart/2005/8/layout/hierarchy3"/>
    <dgm:cxn modelId="{69437C2E-2391-4A8A-B7DD-F96810DD85F3}" srcId="{2270E4C5-8442-4DC8-8FF0-39D3EE316C5E}" destId="{447FC6EE-8265-4389-9294-1AE566483FCC}" srcOrd="1" destOrd="0" parTransId="{C60B82D7-E54D-4BE8-A79F-615D3D29DD9E}" sibTransId="{620C729E-B8C1-4B2F-9F81-3AC60384EA59}"/>
    <dgm:cxn modelId="{1015A85F-37C0-4B16-8AB4-FFB7755D32F2}" srcId="{2270E4C5-8442-4DC8-8FF0-39D3EE316C5E}" destId="{F4A45983-260B-48E0-9A87-D67806A5783F}" srcOrd="2" destOrd="0" parTransId="{984371E9-16C9-40E9-ACDB-C20FB8D5632A}" sibTransId="{B9768F03-B335-40AB-A024-7B276C933E4F}"/>
    <dgm:cxn modelId="{BB10BB45-3327-40A5-9D26-15FE943C94B3}" type="presOf" srcId="{984371E9-16C9-40E9-ACDB-C20FB8D5632A}" destId="{C8664ACA-F846-4F72-B6AF-7C5332E91174}" srcOrd="0" destOrd="0" presId="urn:microsoft.com/office/officeart/2005/8/layout/hierarchy3"/>
    <dgm:cxn modelId="{B5200C47-C478-4DFA-AF75-06D89EEBDEF5}" type="presOf" srcId="{3AF5F2A3-E55C-4121-989F-57F929D4A0B1}" destId="{D025836F-B065-4F0E-8942-9E15D02E7905}" srcOrd="0" destOrd="0" presId="urn:microsoft.com/office/officeart/2005/8/layout/hierarchy3"/>
    <dgm:cxn modelId="{41D3EB7A-D4C5-42AA-9529-7AEF944C8B96}" srcId="{2270E4C5-8442-4DC8-8FF0-39D3EE316C5E}" destId="{3AF5F2A3-E55C-4121-989F-57F929D4A0B1}" srcOrd="3" destOrd="0" parTransId="{8A2B0377-6243-40F1-981C-AED6669F9AC1}" sibTransId="{FEC0F58D-1308-4242-B029-F68BC7ED5378}"/>
    <dgm:cxn modelId="{9C221A7B-7A8A-431A-8C39-E7708B2C26F7}" type="presOf" srcId="{6CF08E3A-1C17-46EE-B88C-5F8B9E9F4E2F}" destId="{C59CD5D3-27A0-41E9-ACDE-5DBB6894325A}" srcOrd="0" destOrd="0" presId="urn:microsoft.com/office/officeart/2005/8/layout/hierarchy3"/>
    <dgm:cxn modelId="{2742AA83-D37D-4B6F-820B-14D1A7F3F660}" type="presOf" srcId="{2270E4C5-8442-4DC8-8FF0-39D3EE316C5E}" destId="{F4CD6B53-E182-4E18-8576-6A81F819D960}" srcOrd="1" destOrd="0" presId="urn:microsoft.com/office/officeart/2005/8/layout/hierarchy3"/>
    <dgm:cxn modelId="{4111DAAF-4AAB-4A9D-A1F7-BE4116972657}" type="presOf" srcId="{2270E4C5-8442-4DC8-8FF0-39D3EE316C5E}" destId="{D7A45A69-FD12-4C82-945F-E989D5689081}" srcOrd="0" destOrd="0" presId="urn:microsoft.com/office/officeart/2005/8/layout/hierarchy3"/>
    <dgm:cxn modelId="{A08103B2-343C-448C-8FFB-AFB73DE8FF63}" type="presOf" srcId="{F4A45983-260B-48E0-9A87-D67806A5783F}" destId="{C4D7E1FE-8381-4543-8369-2A9C4C5AB2F9}" srcOrd="0" destOrd="0" presId="urn:microsoft.com/office/officeart/2005/8/layout/hierarchy3"/>
    <dgm:cxn modelId="{ABCAE3B7-4D86-444E-963E-416470BB605C}" type="presOf" srcId="{8A2B0377-6243-40F1-981C-AED6669F9AC1}" destId="{788DD6A4-557C-4DF2-8C1B-FFCB9B85672F}" srcOrd="0" destOrd="0" presId="urn:microsoft.com/office/officeart/2005/8/layout/hierarchy3"/>
    <dgm:cxn modelId="{2BDFE3F6-A009-4D17-AFD5-6AAEF1F9D511}" type="presOf" srcId="{C60B82D7-E54D-4BE8-A79F-615D3D29DD9E}" destId="{EF754306-48C2-4DAE-A0A3-A8CFE45C334B}" srcOrd="0" destOrd="0" presId="urn:microsoft.com/office/officeart/2005/8/layout/hierarchy3"/>
    <dgm:cxn modelId="{97B1AFF9-78C7-48C8-A0B6-B24619264176}" srcId="{6CF08E3A-1C17-46EE-B88C-5F8B9E9F4E2F}" destId="{2270E4C5-8442-4DC8-8FF0-39D3EE316C5E}" srcOrd="0" destOrd="0" parTransId="{EB68CA58-26F4-4EE8-98CC-EF4642F63285}" sibTransId="{737C92D3-29FA-427A-B24D-E10D0B8655BA}"/>
    <dgm:cxn modelId="{C6A0FF8B-73BA-4616-AC59-074B2B62CAD6}" type="presParOf" srcId="{C59CD5D3-27A0-41E9-ACDE-5DBB6894325A}" destId="{72D1641F-BBBD-4CF8-910A-855F151D7C44}" srcOrd="0" destOrd="0" presId="urn:microsoft.com/office/officeart/2005/8/layout/hierarchy3"/>
    <dgm:cxn modelId="{993D341E-5744-42B4-8482-217A63B3987E}" type="presParOf" srcId="{72D1641F-BBBD-4CF8-910A-855F151D7C44}" destId="{8B1C2F01-2B54-433A-B77B-0FA16A4BB2A9}" srcOrd="0" destOrd="0" presId="urn:microsoft.com/office/officeart/2005/8/layout/hierarchy3"/>
    <dgm:cxn modelId="{AC03E156-0D68-41E7-9D66-EEA77B9B3FA9}" type="presParOf" srcId="{8B1C2F01-2B54-433A-B77B-0FA16A4BB2A9}" destId="{D7A45A69-FD12-4C82-945F-E989D5689081}" srcOrd="0" destOrd="0" presId="urn:microsoft.com/office/officeart/2005/8/layout/hierarchy3"/>
    <dgm:cxn modelId="{ED3F7FFE-AC6D-4FDB-8775-205456B39716}" type="presParOf" srcId="{8B1C2F01-2B54-433A-B77B-0FA16A4BB2A9}" destId="{F4CD6B53-E182-4E18-8576-6A81F819D960}" srcOrd="1" destOrd="0" presId="urn:microsoft.com/office/officeart/2005/8/layout/hierarchy3"/>
    <dgm:cxn modelId="{96396836-65B8-46D3-92FD-09E1E83EC361}" type="presParOf" srcId="{72D1641F-BBBD-4CF8-910A-855F151D7C44}" destId="{484BC2B3-BAF0-4156-9D0D-3245B1EBCD1C}" srcOrd="1" destOrd="0" presId="urn:microsoft.com/office/officeart/2005/8/layout/hierarchy3"/>
    <dgm:cxn modelId="{353FDCF9-03EB-4BA8-B3D1-B448807D5C41}" type="presParOf" srcId="{484BC2B3-BAF0-4156-9D0D-3245B1EBCD1C}" destId="{EE27D1A4-0723-483C-BE4E-A79130D189CB}" srcOrd="0" destOrd="0" presId="urn:microsoft.com/office/officeart/2005/8/layout/hierarchy3"/>
    <dgm:cxn modelId="{7D696C22-D81F-4C14-92D1-02C718CA4ABB}" type="presParOf" srcId="{484BC2B3-BAF0-4156-9D0D-3245B1EBCD1C}" destId="{A489758E-BB1C-4264-A940-3CF2AB1A63D7}" srcOrd="1" destOrd="0" presId="urn:microsoft.com/office/officeart/2005/8/layout/hierarchy3"/>
    <dgm:cxn modelId="{F7A64905-6680-428B-BA7D-A5C52186F0D5}" type="presParOf" srcId="{484BC2B3-BAF0-4156-9D0D-3245B1EBCD1C}" destId="{EF754306-48C2-4DAE-A0A3-A8CFE45C334B}" srcOrd="2" destOrd="0" presId="urn:microsoft.com/office/officeart/2005/8/layout/hierarchy3"/>
    <dgm:cxn modelId="{29B3A453-3AB7-42EA-A7DA-A99F5A0D3E06}" type="presParOf" srcId="{484BC2B3-BAF0-4156-9D0D-3245B1EBCD1C}" destId="{60CA37AB-602D-4CA8-9E41-442A0286DD3E}" srcOrd="3" destOrd="0" presId="urn:microsoft.com/office/officeart/2005/8/layout/hierarchy3"/>
    <dgm:cxn modelId="{8981E06F-B50C-4263-B6C4-1BE5DE94B3AE}" type="presParOf" srcId="{484BC2B3-BAF0-4156-9D0D-3245B1EBCD1C}" destId="{C8664ACA-F846-4F72-B6AF-7C5332E91174}" srcOrd="4" destOrd="0" presId="urn:microsoft.com/office/officeart/2005/8/layout/hierarchy3"/>
    <dgm:cxn modelId="{4959A3B9-5A6D-4812-A106-9A8F96F611B5}" type="presParOf" srcId="{484BC2B3-BAF0-4156-9D0D-3245B1EBCD1C}" destId="{C4D7E1FE-8381-4543-8369-2A9C4C5AB2F9}" srcOrd="5" destOrd="0" presId="urn:microsoft.com/office/officeart/2005/8/layout/hierarchy3"/>
    <dgm:cxn modelId="{F02ED2DE-EF80-4884-BCB2-5FDF51F95F52}" type="presParOf" srcId="{484BC2B3-BAF0-4156-9D0D-3245B1EBCD1C}" destId="{788DD6A4-557C-4DF2-8C1B-FFCB9B85672F}" srcOrd="6" destOrd="0" presId="urn:microsoft.com/office/officeart/2005/8/layout/hierarchy3"/>
    <dgm:cxn modelId="{E019167A-F6F1-466D-9979-5838FFCD6B72}" type="presParOf" srcId="{484BC2B3-BAF0-4156-9D0D-3245B1EBCD1C}" destId="{D025836F-B065-4F0E-8942-9E15D02E7905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6CF08E3A-1C17-46EE-B88C-5F8B9E9F4E2F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270E4C5-8442-4DC8-8FF0-39D3EE316C5E}">
      <dgm:prSet phldrT="[Text]"/>
      <dgm:spPr/>
      <dgm:t>
        <a:bodyPr/>
        <a:lstStyle/>
        <a:p>
          <a:r>
            <a:rPr lang="en-US" dirty="0" err="1"/>
            <a:t>Jasa</a:t>
          </a:r>
          <a:r>
            <a:rPr lang="en-US" dirty="0"/>
            <a:t> </a:t>
          </a:r>
          <a:r>
            <a:rPr lang="en-US" dirty="0" err="1"/>
            <a:t>Pendidikan</a:t>
          </a:r>
          <a:endParaRPr lang="en-US" dirty="0"/>
        </a:p>
      </dgm:t>
    </dgm:pt>
    <dgm:pt modelId="{EB68CA58-26F4-4EE8-98CC-EF4642F63285}" cxnId="{97B1AFF9-78C7-48C8-A0B6-B24619264176}" type="parTrans">
      <dgm:prSet/>
      <dgm:spPr/>
      <dgm:t>
        <a:bodyPr/>
        <a:lstStyle/>
        <a:p>
          <a:endParaRPr lang="en-US"/>
        </a:p>
      </dgm:t>
    </dgm:pt>
    <dgm:pt modelId="{737C92D3-29FA-427A-B24D-E10D0B8655BA}" cxnId="{97B1AFF9-78C7-48C8-A0B6-B24619264176}" type="sibTrans">
      <dgm:prSet/>
      <dgm:spPr/>
      <dgm:t>
        <a:bodyPr/>
        <a:lstStyle/>
        <a:p>
          <a:endParaRPr lang="en-US"/>
        </a:p>
      </dgm:t>
    </dgm:pt>
    <dgm:pt modelId="{75577310-6747-4BAD-A6D3-0FAA8C3A289C}">
      <dgm:prSet custT="1"/>
      <dgm:spPr>
        <a:solidFill>
          <a:srgbClr val="FF0000">
            <a:alpha val="90000"/>
          </a:srgbClr>
        </a:solidFill>
      </dgm:spPr>
      <dgm:t>
        <a:bodyPr/>
        <a:lstStyle/>
        <a:p>
          <a:pPr algn="l"/>
          <a:r>
            <a:rPr lang="en-US" sz="1600" dirty="0" err="1"/>
            <a:t>jasa</a:t>
          </a:r>
          <a:r>
            <a:rPr lang="en-US" sz="1600" dirty="0"/>
            <a:t> </a:t>
          </a:r>
          <a:r>
            <a:rPr lang="en-US" sz="1600" dirty="0" err="1"/>
            <a:t>penyelenggaraan</a:t>
          </a:r>
          <a:r>
            <a:rPr lang="en-US" sz="1600" dirty="0"/>
            <a:t> </a:t>
          </a:r>
          <a:r>
            <a:rPr lang="en-US" sz="1600" dirty="0" err="1"/>
            <a:t>pendidikan</a:t>
          </a:r>
          <a:r>
            <a:rPr lang="en-US" sz="1600" dirty="0"/>
            <a:t> </a:t>
          </a:r>
          <a:r>
            <a:rPr lang="en-US" sz="1600" dirty="0" err="1"/>
            <a:t>sekolah</a:t>
          </a:r>
          <a:r>
            <a:rPr lang="en-US" sz="1600" dirty="0"/>
            <a:t>, </a:t>
          </a:r>
          <a:r>
            <a:rPr lang="en-US" sz="1600" dirty="0" err="1"/>
            <a:t>seperti</a:t>
          </a:r>
          <a:r>
            <a:rPr lang="en-US" sz="1600" dirty="0"/>
            <a:t> </a:t>
          </a:r>
          <a:r>
            <a:rPr lang="en-US" sz="1600" dirty="0" err="1"/>
            <a:t>jasa</a:t>
          </a:r>
          <a:r>
            <a:rPr lang="en-US" sz="1600" dirty="0"/>
            <a:t> </a:t>
          </a:r>
          <a:r>
            <a:rPr lang="en-US" sz="1600" dirty="0" err="1"/>
            <a:t>penyelenggaraan</a:t>
          </a:r>
          <a:r>
            <a:rPr lang="en-US" sz="1600" dirty="0"/>
            <a:t> </a:t>
          </a:r>
          <a:r>
            <a:rPr lang="en-US" sz="1600" dirty="0" err="1"/>
            <a:t>pendidikan</a:t>
          </a:r>
          <a:r>
            <a:rPr lang="en-US" sz="1600" dirty="0"/>
            <a:t> </a:t>
          </a:r>
          <a:r>
            <a:rPr lang="en-US" sz="1600" dirty="0" err="1"/>
            <a:t>umum</a:t>
          </a:r>
          <a:r>
            <a:rPr lang="en-US" sz="1600" dirty="0"/>
            <a:t>, </a:t>
          </a:r>
          <a:r>
            <a:rPr lang="en-US" sz="1600" dirty="0" err="1"/>
            <a:t>pendidikan</a:t>
          </a:r>
          <a:r>
            <a:rPr lang="en-US" sz="1600" dirty="0"/>
            <a:t> </a:t>
          </a:r>
          <a:r>
            <a:rPr lang="en-US" sz="1600" dirty="0" err="1"/>
            <a:t>kejuruan</a:t>
          </a:r>
          <a:r>
            <a:rPr lang="en-US" sz="1600" dirty="0"/>
            <a:t>, </a:t>
          </a:r>
          <a:r>
            <a:rPr lang="en-US" sz="1600" dirty="0" err="1"/>
            <a:t>pendidikan</a:t>
          </a:r>
          <a:r>
            <a:rPr lang="en-US" sz="1600" dirty="0"/>
            <a:t> </a:t>
          </a:r>
          <a:r>
            <a:rPr lang="en-US" sz="1600" dirty="0" err="1"/>
            <a:t>luar</a:t>
          </a:r>
          <a:r>
            <a:rPr lang="en-US" sz="1600" dirty="0"/>
            <a:t> </a:t>
          </a:r>
          <a:r>
            <a:rPr lang="en-US" sz="1600" dirty="0" err="1"/>
            <a:t>biasa</a:t>
          </a:r>
          <a:r>
            <a:rPr lang="en-US" sz="1600" dirty="0"/>
            <a:t>, </a:t>
          </a:r>
          <a:r>
            <a:rPr lang="en-US" sz="1600" dirty="0" err="1"/>
            <a:t>pendidikan</a:t>
          </a:r>
          <a:r>
            <a:rPr lang="en-US" sz="1600" dirty="0"/>
            <a:t> </a:t>
          </a:r>
          <a:r>
            <a:rPr lang="en-US" sz="1600" dirty="0" err="1"/>
            <a:t>kedinasan</a:t>
          </a:r>
          <a:r>
            <a:rPr lang="en-US" sz="1600" dirty="0"/>
            <a:t>, </a:t>
          </a:r>
          <a:r>
            <a:rPr lang="en-US" sz="1600" dirty="0" err="1"/>
            <a:t>pendidikan</a:t>
          </a:r>
          <a:r>
            <a:rPr lang="en-US" sz="1600" dirty="0"/>
            <a:t> </a:t>
          </a:r>
          <a:r>
            <a:rPr lang="en-US" sz="1600" dirty="0" err="1"/>
            <a:t>keagamaan</a:t>
          </a:r>
          <a:r>
            <a:rPr lang="en-US" sz="1600" dirty="0"/>
            <a:t>, </a:t>
          </a:r>
          <a:r>
            <a:rPr lang="en-US" sz="1600" dirty="0" err="1"/>
            <a:t>pendidikan</a:t>
          </a:r>
          <a:r>
            <a:rPr lang="en-US" sz="1600" dirty="0"/>
            <a:t> </a:t>
          </a:r>
          <a:r>
            <a:rPr lang="en-US" sz="1600" dirty="0" err="1"/>
            <a:t>akademik</a:t>
          </a:r>
          <a:r>
            <a:rPr lang="en-US" sz="1600" dirty="0"/>
            <a:t>, </a:t>
          </a:r>
          <a:r>
            <a:rPr lang="en-US" sz="1600" dirty="0" err="1"/>
            <a:t>dan</a:t>
          </a:r>
          <a:r>
            <a:rPr lang="en-US" sz="1600" dirty="0"/>
            <a:t> </a:t>
          </a:r>
          <a:r>
            <a:rPr lang="en-US" sz="1600" dirty="0" err="1"/>
            <a:t>pendidikan</a:t>
          </a:r>
          <a:r>
            <a:rPr lang="en-US" sz="1600" dirty="0"/>
            <a:t> </a:t>
          </a:r>
          <a:r>
            <a:rPr lang="en-US" sz="1600" dirty="0" err="1"/>
            <a:t>profesional</a:t>
          </a:r>
          <a:r>
            <a:rPr lang="en-US" sz="1600" dirty="0"/>
            <a:t>; </a:t>
          </a:r>
          <a:r>
            <a:rPr lang="en-US" sz="1600" dirty="0" err="1"/>
            <a:t>dan</a:t>
          </a:r>
          <a:r>
            <a:rPr lang="en-US" sz="1600" dirty="0"/>
            <a:t> </a:t>
          </a:r>
        </a:p>
      </dgm:t>
    </dgm:pt>
    <dgm:pt modelId="{F92CEBA3-23A7-4474-A36C-BAA5964F98CD}" cxnId="{F8054E17-5980-4092-94FD-6068D2160CA4}" type="parTrans">
      <dgm:prSet/>
      <dgm:spPr/>
      <dgm:t>
        <a:bodyPr/>
        <a:lstStyle/>
        <a:p>
          <a:endParaRPr lang="en-US"/>
        </a:p>
      </dgm:t>
    </dgm:pt>
    <dgm:pt modelId="{F111ACF1-4636-4CA7-A92F-A40C77AA2DCC}" cxnId="{F8054E17-5980-4092-94FD-6068D2160CA4}" type="sibTrans">
      <dgm:prSet/>
      <dgm:spPr/>
      <dgm:t>
        <a:bodyPr/>
        <a:lstStyle/>
        <a:p>
          <a:endParaRPr lang="en-US"/>
        </a:p>
      </dgm:t>
    </dgm:pt>
    <dgm:pt modelId="{447FC6EE-8265-4389-9294-1AE566483FCC}">
      <dgm:prSet custT="1"/>
      <dgm:spPr>
        <a:solidFill>
          <a:srgbClr val="92D050">
            <a:alpha val="90000"/>
          </a:srgbClr>
        </a:solidFill>
      </dgm:spPr>
      <dgm:t>
        <a:bodyPr/>
        <a:lstStyle/>
        <a:p>
          <a:pPr algn="l"/>
          <a:r>
            <a:rPr lang="en-US" sz="1600" dirty="0" err="1"/>
            <a:t>jasa</a:t>
          </a:r>
          <a:r>
            <a:rPr lang="en-US" sz="1600" dirty="0"/>
            <a:t> </a:t>
          </a:r>
          <a:r>
            <a:rPr lang="en-US" sz="1600" dirty="0" err="1"/>
            <a:t>penyelenggaraan</a:t>
          </a:r>
          <a:r>
            <a:rPr lang="en-US" sz="1600" dirty="0"/>
            <a:t> </a:t>
          </a:r>
          <a:r>
            <a:rPr lang="en-US" sz="1600" dirty="0" err="1"/>
            <a:t>pendidikan</a:t>
          </a:r>
          <a:r>
            <a:rPr lang="en-US" sz="1600" dirty="0"/>
            <a:t> </a:t>
          </a:r>
          <a:r>
            <a:rPr lang="en-US" sz="1600" dirty="0" err="1"/>
            <a:t>luar</a:t>
          </a:r>
          <a:r>
            <a:rPr lang="en-US" sz="1600" dirty="0"/>
            <a:t> </a:t>
          </a:r>
          <a:r>
            <a:rPr lang="en-US" sz="1600" dirty="0" err="1"/>
            <a:t>sekolah</a:t>
          </a:r>
          <a:endParaRPr lang="en-US" sz="1600" dirty="0"/>
        </a:p>
      </dgm:t>
    </dgm:pt>
    <dgm:pt modelId="{C60B82D7-E54D-4BE8-A79F-615D3D29DD9E}" cxnId="{69437C2E-2391-4A8A-B7DD-F96810DD85F3}" type="parTrans">
      <dgm:prSet/>
      <dgm:spPr/>
      <dgm:t>
        <a:bodyPr/>
        <a:lstStyle/>
        <a:p>
          <a:endParaRPr lang="en-US"/>
        </a:p>
      </dgm:t>
    </dgm:pt>
    <dgm:pt modelId="{620C729E-B8C1-4B2F-9F81-3AC60384EA59}" cxnId="{69437C2E-2391-4A8A-B7DD-F96810DD85F3}" type="sibTrans">
      <dgm:prSet/>
      <dgm:spPr/>
      <dgm:t>
        <a:bodyPr/>
        <a:lstStyle/>
        <a:p>
          <a:endParaRPr lang="en-US"/>
        </a:p>
      </dgm:t>
    </dgm:pt>
    <dgm:pt modelId="{C59CD5D3-27A0-41E9-ACDE-5DBB6894325A}" type="pres">
      <dgm:prSet presAssocID="{6CF08E3A-1C17-46EE-B88C-5F8B9E9F4E2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2D1641F-BBBD-4CF8-910A-855F151D7C44}" type="pres">
      <dgm:prSet presAssocID="{2270E4C5-8442-4DC8-8FF0-39D3EE316C5E}" presName="root" presStyleCnt="0"/>
      <dgm:spPr/>
    </dgm:pt>
    <dgm:pt modelId="{8B1C2F01-2B54-433A-B77B-0FA16A4BB2A9}" type="pres">
      <dgm:prSet presAssocID="{2270E4C5-8442-4DC8-8FF0-39D3EE316C5E}" presName="rootComposite" presStyleCnt="0"/>
      <dgm:spPr/>
    </dgm:pt>
    <dgm:pt modelId="{D7A45A69-FD12-4C82-945F-E989D5689081}" type="pres">
      <dgm:prSet presAssocID="{2270E4C5-8442-4DC8-8FF0-39D3EE316C5E}" presName="rootText" presStyleLbl="node1" presStyleIdx="0" presStyleCnt="1" custScaleX="580226" custLinFactY="-100000" custLinFactNeighborX="34183" custLinFactNeighborY="-193868"/>
      <dgm:spPr/>
    </dgm:pt>
    <dgm:pt modelId="{F4CD6B53-E182-4E18-8576-6A81F819D960}" type="pres">
      <dgm:prSet presAssocID="{2270E4C5-8442-4DC8-8FF0-39D3EE316C5E}" presName="rootConnector" presStyleLbl="node1" presStyleIdx="0" presStyleCnt="1"/>
      <dgm:spPr/>
    </dgm:pt>
    <dgm:pt modelId="{484BC2B3-BAF0-4156-9D0D-3245B1EBCD1C}" type="pres">
      <dgm:prSet presAssocID="{2270E4C5-8442-4DC8-8FF0-39D3EE316C5E}" presName="childShape" presStyleCnt="0"/>
      <dgm:spPr/>
    </dgm:pt>
    <dgm:pt modelId="{EE27D1A4-0723-483C-BE4E-A79130D189CB}" type="pres">
      <dgm:prSet presAssocID="{F92CEBA3-23A7-4474-A36C-BAA5964F98CD}" presName="Name13" presStyleLbl="parChTrans1D2" presStyleIdx="0" presStyleCnt="2"/>
      <dgm:spPr/>
    </dgm:pt>
    <dgm:pt modelId="{A489758E-BB1C-4264-A940-3CF2AB1A63D7}" type="pres">
      <dgm:prSet presAssocID="{75577310-6747-4BAD-A6D3-0FAA8C3A289C}" presName="childText" presStyleLbl="bgAcc1" presStyleIdx="0" presStyleCnt="2" custScaleX="845163" custScaleY="266928" custLinFactNeighborY="-63170">
        <dgm:presLayoutVars>
          <dgm:bulletEnabled val="1"/>
        </dgm:presLayoutVars>
      </dgm:prSet>
      <dgm:spPr/>
    </dgm:pt>
    <dgm:pt modelId="{EF754306-48C2-4DAE-A0A3-A8CFE45C334B}" type="pres">
      <dgm:prSet presAssocID="{C60B82D7-E54D-4BE8-A79F-615D3D29DD9E}" presName="Name13" presStyleLbl="parChTrans1D2" presStyleIdx="1" presStyleCnt="2"/>
      <dgm:spPr/>
    </dgm:pt>
    <dgm:pt modelId="{60CA37AB-602D-4CA8-9E41-442A0286DD3E}" type="pres">
      <dgm:prSet presAssocID="{447FC6EE-8265-4389-9294-1AE566483FCC}" presName="childText" presStyleLbl="bgAcc1" presStyleIdx="1" presStyleCnt="2" custScaleX="880949" custScaleY="117151" custLinFactNeighborY="-63170">
        <dgm:presLayoutVars>
          <dgm:bulletEnabled val="1"/>
        </dgm:presLayoutVars>
      </dgm:prSet>
      <dgm:spPr/>
    </dgm:pt>
  </dgm:ptLst>
  <dgm:cxnLst>
    <dgm:cxn modelId="{F8054E17-5980-4092-94FD-6068D2160CA4}" srcId="{2270E4C5-8442-4DC8-8FF0-39D3EE316C5E}" destId="{75577310-6747-4BAD-A6D3-0FAA8C3A289C}" srcOrd="0" destOrd="0" parTransId="{F92CEBA3-23A7-4474-A36C-BAA5964F98CD}" sibTransId="{F111ACF1-4636-4CA7-A92F-A40C77AA2DCC}"/>
    <dgm:cxn modelId="{D3B74421-5FB5-4972-AEEA-93CBC6B75AC1}" type="presOf" srcId="{75577310-6747-4BAD-A6D3-0FAA8C3A289C}" destId="{A489758E-BB1C-4264-A940-3CF2AB1A63D7}" srcOrd="0" destOrd="0" presId="urn:microsoft.com/office/officeart/2005/8/layout/hierarchy3"/>
    <dgm:cxn modelId="{69437C2E-2391-4A8A-B7DD-F96810DD85F3}" srcId="{2270E4C5-8442-4DC8-8FF0-39D3EE316C5E}" destId="{447FC6EE-8265-4389-9294-1AE566483FCC}" srcOrd="1" destOrd="0" parTransId="{C60B82D7-E54D-4BE8-A79F-615D3D29DD9E}" sibTransId="{620C729E-B8C1-4B2F-9F81-3AC60384EA59}"/>
    <dgm:cxn modelId="{996E0A66-4DD1-4603-8FBC-42BA01022A13}" type="presOf" srcId="{2270E4C5-8442-4DC8-8FF0-39D3EE316C5E}" destId="{F4CD6B53-E182-4E18-8576-6A81F819D960}" srcOrd="1" destOrd="0" presId="urn:microsoft.com/office/officeart/2005/8/layout/hierarchy3"/>
    <dgm:cxn modelId="{B66B2552-96BC-4BC3-8ADD-07EC2EF36F31}" type="presOf" srcId="{6CF08E3A-1C17-46EE-B88C-5F8B9E9F4E2F}" destId="{C59CD5D3-27A0-41E9-ACDE-5DBB6894325A}" srcOrd="0" destOrd="0" presId="urn:microsoft.com/office/officeart/2005/8/layout/hierarchy3"/>
    <dgm:cxn modelId="{5A18EE52-6E53-4267-A04E-955CE7FB47AF}" type="presOf" srcId="{C60B82D7-E54D-4BE8-A79F-615D3D29DD9E}" destId="{EF754306-48C2-4DAE-A0A3-A8CFE45C334B}" srcOrd="0" destOrd="0" presId="urn:microsoft.com/office/officeart/2005/8/layout/hierarchy3"/>
    <dgm:cxn modelId="{5D04B180-D21B-403D-9D76-9162E8A8F0D6}" type="presOf" srcId="{447FC6EE-8265-4389-9294-1AE566483FCC}" destId="{60CA37AB-602D-4CA8-9E41-442A0286DD3E}" srcOrd="0" destOrd="0" presId="urn:microsoft.com/office/officeart/2005/8/layout/hierarchy3"/>
    <dgm:cxn modelId="{6C9DFBEA-1FB0-4497-ABB8-010F567E77EE}" type="presOf" srcId="{F92CEBA3-23A7-4474-A36C-BAA5964F98CD}" destId="{EE27D1A4-0723-483C-BE4E-A79130D189CB}" srcOrd="0" destOrd="0" presId="urn:microsoft.com/office/officeart/2005/8/layout/hierarchy3"/>
    <dgm:cxn modelId="{97B1AFF9-78C7-48C8-A0B6-B24619264176}" srcId="{6CF08E3A-1C17-46EE-B88C-5F8B9E9F4E2F}" destId="{2270E4C5-8442-4DC8-8FF0-39D3EE316C5E}" srcOrd="0" destOrd="0" parTransId="{EB68CA58-26F4-4EE8-98CC-EF4642F63285}" sibTransId="{737C92D3-29FA-427A-B24D-E10D0B8655BA}"/>
    <dgm:cxn modelId="{CCD7CCFE-2D75-4BDC-A733-7AAF9F7CE5B6}" type="presOf" srcId="{2270E4C5-8442-4DC8-8FF0-39D3EE316C5E}" destId="{D7A45A69-FD12-4C82-945F-E989D5689081}" srcOrd="0" destOrd="0" presId="urn:microsoft.com/office/officeart/2005/8/layout/hierarchy3"/>
    <dgm:cxn modelId="{FA912AC0-AB17-43BB-B0AE-F33F01345ED3}" type="presParOf" srcId="{C59CD5D3-27A0-41E9-ACDE-5DBB6894325A}" destId="{72D1641F-BBBD-4CF8-910A-855F151D7C44}" srcOrd="0" destOrd="0" presId="urn:microsoft.com/office/officeart/2005/8/layout/hierarchy3"/>
    <dgm:cxn modelId="{962B8B7A-D8D6-4F78-A501-4ADCCD3064C0}" type="presParOf" srcId="{72D1641F-BBBD-4CF8-910A-855F151D7C44}" destId="{8B1C2F01-2B54-433A-B77B-0FA16A4BB2A9}" srcOrd="0" destOrd="0" presId="urn:microsoft.com/office/officeart/2005/8/layout/hierarchy3"/>
    <dgm:cxn modelId="{473B3963-D82F-4F57-8280-66DCF9CBFC05}" type="presParOf" srcId="{8B1C2F01-2B54-433A-B77B-0FA16A4BB2A9}" destId="{D7A45A69-FD12-4C82-945F-E989D5689081}" srcOrd="0" destOrd="0" presId="urn:microsoft.com/office/officeart/2005/8/layout/hierarchy3"/>
    <dgm:cxn modelId="{96B40318-3A27-4014-8D3F-1DB57E986081}" type="presParOf" srcId="{8B1C2F01-2B54-433A-B77B-0FA16A4BB2A9}" destId="{F4CD6B53-E182-4E18-8576-6A81F819D960}" srcOrd="1" destOrd="0" presId="urn:microsoft.com/office/officeart/2005/8/layout/hierarchy3"/>
    <dgm:cxn modelId="{DD701902-E06C-43BF-B3F3-6540C3046F2A}" type="presParOf" srcId="{72D1641F-BBBD-4CF8-910A-855F151D7C44}" destId="{484BC2B3-BAF0-4156-9D0D-3245B1EBCD1C}" srcOrd="1" destOrd="0" presId="urn:microsoft.com/office/officeart/2005/8/layout/hierarchy3"/>
    <dgm:cxn modelId="{F9F4686D-FE7B-4A4B-8285-571CB316FDD8}" type="presParOf" srcId="{484BC2B3-BAF0-4156-9D0D-3245B1EBCD1C}" destId="{EE27D1A4-0723-483C-BE4E-A79130D189CB}" srcOrd="0" destOrd="0" presId="urn:microsoft.com/office/officeart/2005/8/layout/hierarchy3"/>
    <dgm:cxn modelId="{39A368D0-BCF1-4283-9A2B-C1762FF2050E}" type="presParOf" srcId="{484BC2B3-BAF0-4156-9D0D-3245B1EBCD1C}" destId="{A489758E-BB1C-4264-A940-3CF2AB1A63D7}" srcOrd="1" destOrd="0" presId="urn:microsoft.com/office/officeart/2005/8/layout/hierarchy3"/>
    <dgm:cxn modelId="{120533C9-644B-4F3C-AB38-291373907EB1}" type="presParOf" srcId="{484BC2B3-BAF0-4156-9D0D-3245B1EBCD1C}" destId="{EF754306-48C2-4DAE-A0A3-A8CFE45C334B}" srcOrd="2" destOrd="0" presId="urn:microsoft.com/office/officeart/2005/8/layout/hierarchy3"/>
    <dgm:cxn modelId="{401236B2-731E-4A8E-92D0-31CB18F6839A}" type="presParOf" srcId="{484BC2B3-BAF0-4156-9D0D-3245B1EBCD1C}" destId="{60CA37AB-602D-4CA8-9E41-442A0286DD3E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6CF08E3A-1C17-46EE-B88C-5F8B9E9F4E2F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270E4C5-8442-4DC8-8FF0-39D3EE316C5E}">
      <dgm:prSet phldrT="[Text]"/>
      <dgm:spPr/>
      <dgm:t>
        <a:bodyPr/>
        <a:lstStyle/>
        <a:p>
          <a:r>
            <a:rPr lang="en-US" dirty="0" err="1"/>
            <a:t>Jasa</a:t>
          </a:r>
          <a:r>
            <a:rPr lang="en-US" dirty="0"/>
            <a:t> </a:t>
          </a:r>
          <a:r>
            <a:rPr lang="en-US" dirty="0" err="1"/>
            <a:t>Penyiaran</a:t>
          </a:r>
          <a:endParaRPr lang="en-US" dirty="0"/>
        </a:p>
      </dgm:t>
    </dgm:pt>
    <dgm:pt modelId="{EB68CA58-26F4-4EE8-98CC-EF4642F63285}" cxnId="{97B1AFF9-78C7-48C8-A0B6-B24619264176}" type="parTrans">
      <dgm:prSet/>
      <dgm:spPr/>
      <dgm:t>
        <a:bodyPr/>
        <a:lstStyle/>
        <a:p>
          <a:endParaRPr lang="en-US"/>
        </a:p>
      </dgm:t>
    </dgm:pt>
    <dgm:pt modelId="{737C92D3-29FA-427A-B24D-E10D0B8655BA}" cxnId="{97B1AFF9-78C7-48C8-A0B6-B24619264176}" type="sibTrans">
      <dgm:prSet/>
      <dgm:spPr/>
      <dgm:t>
        <a:bodyPr/>
        <a:lstStyle/>
        <a:p>
          <a:endParaRPr lang="en-US"/>
        </a:p>
      </dgm:t>
    </dgm:pt>
    <dgm:pt modelId="{75577310-6747-4BAD-A6D3-0FAA8C3A289C}">
      <dgm:prSet custT="1"/>
      <dgm:spPr>
        <a:solidFill>
          <a:srgbClr val="FF0000">
            <a:alpha val="90000"/>
          </a:srgbClr>
        </a:solidFill>
      </dgm:spPr>
      <dgm:t>
        <a:bodyPr/>
        <a:lstStyle/>
        <a:p>
          <a:pPr algn="l"/>
          <a:r>
            <a:rPr lang="en-US" sz="1600" dirty="0" err="1"/>
            <a:t>Jasa</a:t>
          </a:r>
          <a:r>
            <a:rPr lang="en-US" sz="1600" dirty="0"/>
            <a:t> </a:t>
          </a:r>
          <a:r>
            <a:rPr lang="en-US" sz="1600" dirty="0" err="1"/>
            <a:t>penyiaran</a:t>
          </a:r>
          <a:r>
            <a:rPr lang="en-US" sz="1600" dirty="0"/>
            <a:t> yang </a:t>
          </a:r>
          <a:r>
            <a:rPr lang="en-US" sz="1600" dirty="0" err="1"/>
            <a:t>tidak</a:t>
          </a:r>
          <a:r>
            <a:rPr lang="en-US" sz="1600" dirty="0"/>
            <a:t> </a:t>
          </a:r>
          <a:r>
            <a:rPr lang="en-US" sz="1600" dirty="0" err="1"/>
            <a:t>bersifat</a:t>
          </a:r>
          <a:r>
            <a:rPr lang="en-US" sz="1600" dirty="0"/>
            <a:t> </a:t>
          </a:r>
          <a:r>
            <a:rPr lang="en-US" sz="1600" dirty="0" err="1"/>
            <a:t>iklan</a:t>
          </a:r>
          <a:r>
            <a:rPr lang="en-US" sz="1600" dirty="0"/>
            <a:t> </a:t>
          </a:r>
          <a:r>
            <a:rPr lang="en-US" sz="1600" dirty="0" err="1"/>
            <a:t>meliputi</a:t>
          </a:r>
          <a:r>
            <a:rPr lang="en-US" sz="1600" dirty="0"/>
            <a:t> </a:t>
          </a:r>
          <a:r>
            <a:rPr lang="en-US" sz="1600" dirty="0" err="1"/>
            <a:t>jasa</a:t>
          </a:r>
          <a:r>
            <a:rPr lang="en-US" sz="1600" dirty="0"/>
            <a:t> </a:t>
          </a:r>
          <a:r>
            <a:rPr lang="en-US" sz="1600" dirty="0" err="1"/>
            <a:t>penyiaran</a:t>
          </a:r>
          <a:r>
            <a:rPr lang="en-US" sz="1600" dirty="0"/>
            <a:t> radio </a:t>
          </a:r>
          <a:r>
            <a:rPr lang="en-US" sz="1600" dirty="0" err="1"/>
            <a:t>atau</a:t>
          </a:r>
          <a:r>
            <a:rPr lang="en-US" sz="1600" dirty="0"/>
            <a:t> </a:t>
          </a:r>
          <a:r>
            <a:rPr lang="en-US" sz="1600" dirty="0" err="1"/>
            <a:t>televisi</a:t>
          </a:r>
          <a:r>
            <a:rPr lang="en-US" sz="1600" dirty="0"/>
            <a:t> yang </a:t>
          </a:r>
          <a:r>
            <a:rPr lang="en-US" sz="1600" dirty="0" err="1"/>
            <a:t>dilakukan</a:t>
          </a:r>
          <a:r>
            <a:rPr lang="en-US" sz="1600" dirty="0"/>
            <a:t> </a:t>
          </a:r>
          <a:r>
            <a:rPr lang="en-US" sz="1600" dirty="0" err="1"/>
            <a:t>oleh</a:t>
          </a:r>
          <a:r>
            <a:rPr lang="en-US" sz="1600" dirty="0"/>
            <a:t> </a:t>
          </a:r>
          <a:r>
            <a:rPr lang="en-US" sz="1600" dirty="0" err="1"/>
            <a:t>instansi</a:t>
          </a:r>
          <a:r>
            <a:rPr lang="en-US" sz="1600" dirty="0"/>
            <a:t> </a:t>
          </a:r>
          <a:r>
            <a:rPr lang="en-US" sz="1600" dirty="0" err="1"/>
            <a:t>pemerintah</a:t>
          </a:r>
          <a:r>
            <a:rPr lang="en-US" sz="1600" dirty="0"/>
            <a:t> </a:t>
          </a:r>
          <a:r>
            <a:rPr lang="en-US" sz="1600" dirty="0" err="1"/>
            <a:t>atau</a:t>
          </a:r>
          <a:r>
            <a:rPr lang="en-US" sz="1600" dirty="0"/>
            <a:t> </a:t>
          </a:r>
          <a:r>
            <a:rPr lang="en-US" sz="1600" dirty="0" err="1"/>
            <a:t>swasta</a:t>
          </a:r>
          <a:r>
            <a:rPr lang="en-US" sz="1600" dirty="0"/>
            <a:t> yang </a:t>
          </a:r>
          <a:r>
            <a:rPr lang="en-US" sz="1600" dirty="0" err="1"/>
            <a:t>tidak</a:t>
          </a:r>
          <a:r>
            <a:rPr lang="en-US" sz="1600" dirty="0"/>
            <a:t> </a:t>
          </a:r>
          <a:r>
            <a:rPr lang="en-US" sz="1600" dirty="0" err="1"/>
            <a:t>bersifat</a:t>
          </a:r>
          <a:r>
            <a:rPr lang="en-US" sz="1600" dirty="0"/>
            <a:t> </a:t>
          </a:r>
          <a:r>
            <a:rPr lang="en-US" sz="1600" dirty="0" err="1"/>
            <a:t>iklan</a:t>
          </a:r>
          <a:r>
            <a:rPr lang="en-US" sz="1600" dirty="0"/>
            <a:t> </a:t>
          </a:r>
          <a:r>
            <a:rPr lang="en-US" sz="1600" dirty="0" err="1"/>
            <a:t>dan</a:t>
          </a:r>
          <a:r>
            <a:rPr lang="en-US" sz="1600" dirty="0"/>
            <a:t> </a:t>
          </a:r>
          <a:r>
            <a:rPr lang="en-US" sz="1600" dirty="0" err="1"/>
            <a:t>tidak</a:t>
          </a:r>
          <a:r>
            <a:rPr lang="en-US" sz="1600" dirty="0"/>
            <a:t> </a:t>
          </a:r>
          <a:r>
            <a:rPr lang="en-US" sz="1600" dirty="0" err="1"/>
            <a:t>dibiayai</a:t>
          </a:r>
          <a:r>
            <a:rPr lang="en-US" sz="1600" dirty="0"/>
            <a:t> </a:t>
          </a:r>
          <a:r>
            <a:rPr lang="en-US" sz="1600" dirty="0" err="1"/>
            <a:t>oleh</a:t>
          </a:r>
          <a:r>
            <a:rPr lang="en-US" sz="1600" dirty="0"/>
            <a:t> sponsor yang </a:t>
          </a:r>
          <a:r>
            <a:rPr lang="en-US" sz="1600" dirty="0" err="1"/>
            <a:t>bertujuan</a:t>
          </a:r>
          <a:r>
            <a:rPr lang="en-US" sz="1600" dirty="0"/>
            <a:t> </a:t>
          </a:r>
          <a:r>
            <a:rPr lang="en-US" sz="1600" dirty="0" err="1"/>
            <a:t>komersial</a:t>
          </a:r>
          <a:r>
            <a:rPr lang="en-US" sz="1600" dirty="0"/>
            <a:t>.</a:t>
          </a:r>
        </a:p>
      </dgm:t>
    </dgm:pt>
    <dgm:pt modelId="{F92CEBA3-23A7-4474-A36C-BAA5964F98CD}" cxnId="{F8054E17-5980-4092-94FD-6068D2160CA4}" type="parTrans">
      <dgm:prSet/>
      <dgm:spPr/>
      <dgm:t>
        <a:bodyPr/>
        <a:lstStyle/>
        <a:p>
          <a:endParaRPr lang="en-US"/>
        </a:p>
      </dgm:t>
    </dgm:pt>
    <dgm:pt modelId="{F111ACF1-4636-4CA7-A92F-A40C77AA2DCC}" cxnId="{F8054E17-5980-4092-94FD-6068D2160CA4}" type="sibTrans">
      <dgm:prSet/>
      <dgm:spPr/>
      <dgm:t>
        <a:bodyPr/>
        <a:lstStyle/>
        <a:p>
          <a:endParaRPr lang="en-US"/>
        </a:p>
      </dgm:t>
    </dgm:pt>
    <dgm:pt modelId="{C59CD5D3-27A0-41E9-ACDE-5DBB6894325A}" type="pres">
      <dgm:prSet presAssocID="{6CF08E3A-1C17-46EE-B88C-5F8B9E9F4E2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2D1641F-BBBD-4CF8-910A-855F151D7C44}" type="pres">
      <dgm:prSet presAssocID="{2270E4C5-8442-4DC8-8FF0-39D3EE316C5E}" presName="root" presStyleCnt="0"/>
      <dgm:spPr/>
    </dgm:pt>
    <dgm:pt modelId="{8B1C2F01-2B54-433A-B77B-0FA16A4BB2A9}" type="pres">
      <dgm:prSet presAssocID="{2270E4C5-8442-4DC8-8FF0-39D3EE316C5E}" presName="rootComposite" presStyleCnt="0"/>
      <dgm:spPr/>
    </dgm:pt>
    <dgm:pt modelId="{D7A45A69-FD12-4C82-945F-E989D5689081}" type="pres">
      <dgm:prSet presAssocID="{2270E4C5-8442-4DC8-8FF0-39D3EE316C5E}" presName="rootText" presStyleLbl="node1" presStyleIdx="0" presStyleCnt="1" custScaleX="580226" custLinFactY="-147506" custLinFactNeighborX="39570" custLinFactNeighborY="-200000"/>
      <dgm:spPr/>
    </dgm:pt>
    <dgm:pt modelId="{F4CD6B53-E182-4E18-8576-6A81F819D960}" type="pres">
      <dgm:prSet presAssocID="{2270E4C5-8442-4DC8-8FF0-39D3EE316C5E}" presName="rootConnector" presStyleLbl="node1" presStyleIdx="0" presStyleCnt="1"/>
      <dgm:spPr/>
    </dgm:pt>
    <dgm:pt modelId="{484BC2B3-BAF0-4156-9D0D-3245B1EBCD1C}" type="pres">
      <dgm:prSet presAssocID="{2270E4C5-8442-4DC8-8FF0-39D3EE316C5E}" presName="childShape" presStyleCnt="0"/>
      <dgm:spPr/>
    </dgm:pt>
    <dgm:pt modelId="{EE27D1A4-0723-483C-BE4E-A79130D189CB}" type="pres">
      <dgm:prSet presAssocID="{F92CEBA3-23A7-4474-A36C-BAA5964F98CD}" presName="Name13" presStyleLbl="parChTrans1D2" presStyleIdx="0" presStyleCnt="1"/>
      <dgm:spPr/>
    </dgm:pt>
    <dgm:pt modelId="{A489758E-BB1C-4264-A940-3CF2AB1A63D7}" type="pres">
      <dgm:prSet presAssocID="{75577310-6747-4BAD-A6D3-0FAA8C3A289C}" presName="childText" presStyleLbl="bgAcc1" presStyleIdx="0" presStyleCnt="1" custScaleX="845163" custScaleY="262748" custLinFactY="-100000" custLinFactNeighborY="-134827">
        <dgm:presLayoutVars>
          <dgm:bulletEnabled val="1"/>
        </dgm:presLayoutVars>
      </dgm:prSet>
      <dgm:spPr/>
    </dgm:pt>
  </dgm:ptLst>
  <dgm:cxnLst>
    <dgm:cxn modelId="{F8054E17-5980-4092-94FD-6068D2160CA4}" srcId="{2270E4C5-8442-4DC8-8FF0-39D3EE316C5E}" destId="{75577310-6747-4BAD-A6D3-0FAA8C3A289C}" srcOrd="0" destOrd="0" parTransId="{F92CEBA3-23A7-4474-A36C-BAA5964F98CD}" sibTransId="{F111ACF1-4636-4CA7-A92F-A40C77AA2DCC}"/>
    <dgm:cxn modelId="{71716E5F-5256-4663-AAF0-15FCA8564111}" type="presOf" srcId="{2270E4C5-8442-4DC8-8FF0-39D3EE316C5E}" destId="{F4CD6B53-E182-4E18-8576-6A81F819D960}" srcOrd="1" destOrd="0" presId="urn:microsoft.com/office/officeart/2005/8/layout/hierarchy3"/>
    <dgm:cxn modelId="{E0AF5064-293D-4F6E-9071-B887A3F760D3}" type="presOf" srcId="{F92CEBA3-23A7-4474-A36C-BAA5964F98CD}" destId="{EE27D1A4-0723-483C-BE4E-A79130D189CB}" srcOrd="0" destOrd="0" presId="urn:microsoft.com/office/officeart/2005/8/layout/hierarchy3"/>
    <dgm:cxn modelId="{C3272C93-D160-4922-B8A0-953683AE2224}" type="presOf" srcId="{6CF08E3A-1C17-46EE-B88C-5F8B9E9F4E2F}" destId="{C59CD5D3-27A0-41E9-ACDE-5DBB6894325A}" srcOrd="0" destOrd="0" presId="urn:microsoft.com/office/officeart/2005/8/layout/hierarchy3"/>
    <dgm:cxn modelId="{1B6A6E98-9FB4-4211-ADE4-6EDD2F5E1B3F}" type="presOf" srcId="{2270E4C5-8442-4DC8-8FF0-39D3EE316C5E}" destId="{D7A45A69-FD12-4C82-945F-E989D5689081}" srcOrd="0" destOrd="0" presId="urn:microsoft.com/office/officeart/2005/8/layout/hierarchy3"/>
    <dgm:cxn modelId="{85E81AB1-9C5D-4755-AE7E-3EC9F2312E78}" type="presOf" srcId="{75577310-6747-4BAD-A6D3-0FAA8C3A289C}" destId="{A489758E-BB1C-4264-A940-3CF2AB1A63D7}" srcOrd="0" destOrd="0" presId="urn:microsoft.com/office/officeart/2005/8/layout/hierarchy3"/>
    <dgm:cxn modelId="{97B1AFF9-78C7-48C8-A0B6-B24619264176}" srcId="{6CF08E3A-1C17-46EE-B88C-5F8B9E9F4E2F}" destId="{2270E4C5-8442-4DC8-8FF0-39D3EE316C5E}" srcOrd="0" destOrd="0" parTransId="{EB68CA58-26F4-4EE8-98CC-EF4642F63285}" sibTransId="{737C92D3-29FA-427A-B24D-E10D0B8655BA}"/>
    <dgm:cxn modelId="{6CFE3B07-4E50-4C0B-86E2-8EC4CEEFA4DD}" type="presParOf" srcId="{C59CD5D3-27A0-41E9-ACDE-5DBB6894325A}" destId="{72D1641F-BBBD-4CF8-910A-855F151D7C44}" srcOrd="0" destOrd="0" presId="urn:microsoft.com/office/officeart/2005/8/layout/hierarchy3"/>
    <dgm:cxn modelId="{BBA81198-C578-4B5C-BCC1-C201A979E0DF}" type="presParOf" srcId="{72D1641F-BBBD-4CF8-910A-855F151D7C44}" destId="{8B1C2F01-2B54-433A-B77B-0FA16A4BB2A9}" srcOrd="0" destOrd="0" presId="urn:microsoft.com/office/officeart/2005/8/layout/hierarchy3"/>
    <dgm:cxn modelId="{8B9A93F4-B0D7-4A76-B2A7-43E6D1350AF6}" type="presParOf" srcId="{8B1C2F01-2B54-433A-B77B-0FA16A4BB2A9}" destId="{D7A45A69-FD12-4C82-945F-E989D5689081}" srcOrd="0" destOrd="0" presId="urn:microsoft.com/office/officeart/2005/8/layout/hierarchy3"/>
    <dgm:cxn modelId="{8B2A5563-6A52-4145-8793-A2E3B2E4860F}" type="presParOf" srcId="{8B1C2F01-2B54-433A-B77B-0FA16A4BB2A9}" destId="{F4CD6B53-E182-4E18-8576-6A81F819D960}" srcOrd="1" destOrd="0" presId="urn:microsoft.com/office/officeart/2005/8/layout/hierarchy3"/>
    <dgm:cxn modelId="{F669DF4F-C7AE-4E54-9F96-DA149F9990AF}" type="presParOf" srcId="{72D1641F-BBBD-4CF8-910A-855F151D7C44}" destId="{484BC2B3-BAF0-4156-9D0D-3245B1EBCD1C}" srcOrd="1" destOrd="0" presId="urn:microsoft.com/office/officeart/2005/8/layout/hierarchy3"/>
    <dgm:cxn modelId="{CF6ECCD0-B65E-446E-9DA3-423932B945CB}" type="presParOf" srcId="{484BC2B3-BAF0-4156-9D0D-3245B1EBCD1C}" destId="{EE27D1A4-0723-483C-BE4E-A79130D189CB}" srcOrd="0" destOrd="0" presId="urn:microsoft.com/office/officeart/2005/8/layout/hierarchy3"/>
    <dgm:cxn modelId="{94FA5B1B-DB0B-4AA4-91CB-444FCEC6FAA6}" type="presParOf" srcId="{484BC2B3-BAF0-4156-9D0D-3245B1EBCD1C}" destId="{A489758E-BB1C-4264-A940-3CF2AB1A63D7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6CF08E3A-1C17-46EE-B88C-5F8B9E9F4E2F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270E4C5-8442-4DC8-8FF0-39D3EE316C5E}">
      <dgm:prSet phldrT="[Text]"/>
      <dgm:spPr/>
      <dgm:t>
        <a:bodyPr/>
        <a:lstStyle/>
        <a:p>
          <a:r>
            <a:rPr lang="en-US" dirty="0" err="1"/>
            <a:t>Jasa</a:t>
          </a:r>
          <a:r>
            <a:rPr lang="en-US" dirty="0"/>
            <a:t> </a:t>
          </a:r>
          <a:r>
            <a:rPr lang="en-US" dirty="0" err="1"/>
            <a:t>Tenaga</a:t>
          </a:r>
          <a:r>
            <a:rPr lang="en-US" dirty="0"/>
            <a:t> </a:t>
          </a:r>
          <a:r>
            <a:rPr lang="en-US" dirty="0" err="1"/>
            <a:t>Kerja</a:t>
          </a:r>
          <a:endParaRPr lang="en-US" dirty="0"/>
        </a:p>
      </dgm:t>
    </dgm:pt>
    <dgm:pt modelId="{EB68CA58-26F4-4EE8-98CC-EF4642F63285}" cxnId="{97B1AFF9-78C7-48C8-A0B6-B24619264176}" type="parTrans">
      <dgm:prSet/>
      <dgm:spPr/>
      <dgm:t>
        <a:bodyPr/>
        <a:lstStyle/>
        <a:p>
          <a:endParaRPr lang="en-US"/>
        </a:p>
      </dgm:t>
    </dgm:pt>
    <dgm:pt modelId="{737C92D3-29FA-427A-B24D-E10D0B8655BA}" cxnId="{97B1AFF9-78C7-48C8-A0B6-B24619264176}" type="sibTrans">
      <dgm:prSet/>
      <dgm:spPr/>
      <dgm:t>
        <a:bodyPr/>
        <a:lstStyle/>
        <a:p>
          <a:endParaRPr lang="en-US"/>
        </a:p>
      </dgm:t>
    </dgm:pt>
    <dgm:pt modelId="{75577310-6747-4BAD-A6D3-0FAA8C3A289C}">
      <dgm:prSet custT="1"/>
      <dgm:spPr>
        <a:solidFill>
          <a:srgbClr val="FF0000">
            <a:alpha val="90000"/>
          </a:srgbClr>
        </a:solidFill>
      </dgm:spPr>
      <dgm:t>
        <a:bodyPr/>
        <a:lstStyle/>
        <a:p>
          <a:pPr algn="l"/>
          <a:r>
            <a:rPr lang="en-US" sz="1600" dirty="0" err="1"/>
            <a:t>jasa</a:t>
          </a:r>
          <a:r>
            <a:rPr lang="en-US" sz="1600" dirty="0"/>
            <a:t> </a:t>
          </a:r>
          <a:r>
            <a:rPr lang="en-US" sz="1600" dirty="0" err="1"/>
            <a:t>tenaga</a:t>
          </a:r>
          <a:r>
            <a:rPr lang="en-US" sz="1600" dirty="0"/>
            <a:t> </a:t>
          </a:r>
          <a:r>
            <a:rPr lang="en-US" sz="1600" dirty="0" err="1"/>
            <a:t>kerja</a:t>
          </a:r>
          <a:r>
            <a:rPr lang="en-US" sz="1600" dirty="0"/>
            <a:t>;</a:t>
          </a:r>
        </a:p>
      </dgm:t>
    </dgm:pt>
    <dgm:pt modelId="{F92CEBA3-23A7-4474-A36C-BAA5964F98CD}" cxnId="{F8054E17-5980-4092-94FD-6068D2160CA4}" type="parTrans">
      <dgm:prSet/>
      <dgm:spPr/>
      <dgm:t>
        <a:bodyPr/>
        <a:lstStyle/>
        <a:p>
          <a:endParaRPr lang="en-US"/>
        </a:p>
      </dgm:t>
    </dgm:pt>
    <dgm:pt modelId="{F111ACF1-4636-4CA7-A92F-A40C77AA2DCC}" cxnId="{F8054E17-5980-4092-94FD-6068D2160CA4}" type="sibTrans">
      <dgm:prSet/>
      <dgm:spPr/>
      <dgm:t>
        <a:bodyPr/>
        <a:lstStyle/>
        <a:p>
          <a:endParaRPr lang="en-US"/>
        </a:p>
      </dgm:t>
    </dgm:pt>
    <dgm:pt modelId="{C6E72013-47F2-4834-ABCE-69261F4329CB}">
      <dgm:prSet custT="1"/>
      <dgm:spPr>
        <a:solidFill>
          <a:srgbClr val="FF0000">
            <a:alpha val="90000"/>
          </a:srgbClr>
        </a:solidFill>
      </dgm:spPr>
      <dgm:t>
        <a:bodyPr/>
        <a:lstStyle/>
        <a:p>
          <a:pPr algn="l"/>
          <a:r>
            <a:rPr lang="en-US" sz="1600" dirty="0" err="1"/>
            <a:t>jasa</a:t>
          </a:r>
          <a:r>
            <a:rPr lang="en-US" sz="1600" dirty="0"/>
            <a:t> </a:t>
          </a:r>
          <a:r>
            <a:rPr lang="en-US" sz="1600" dirty="0" err="1"/>
            <a:t>penyediaan</a:t>
          </a:r>
          <a:r>
            <a:rPr lang="en-US" sz="1600" dirty="0"/>
            <a:t> </a:t>
          </a:r>
          <a:r>
            <a:rPr lang="en-US" sz="1600" dirty="0" err="1"/>
            <a:t>tenaga</a:t>
          </a:r>
          <a:r>
            <a:rPr lang="en-US" sz="1600" dirty="0"/>
            <a:t> </a:t>
          </a:r>
          <a:r>
            <a:rPr lang="en-US" sz="1600" dirty="0" err="1"/>
            <a:t>kerja</a:t>
          </a:r>
          <a:r>
            <a:rPr lang="en-US" sz="1600" dirty="0"/>
            <a:t> </a:t>
          </a:r>
          <a:r>
            <a:rPr lang="en-US" sz="1600" dirty="0" err="1"/>
            <a:t>sepanjang</a:t>
          </a:r>
          <a:r>
            <a:rPr lang="en-US" sz="1600" dirty="0"/>
            <a:t> </a:t>
          </a:r>
          <a:r>
            <a:rPr lang="en-US" sz="1600" dirty="0" err="1"/>
            <a:t>pengusaha</a:t>
          </a:r>
          <a:r>
            <a:rPr lang="en-US" sz="1600" dirty="0"/>
            <a:t> </a:t>
          </a:r>
          <a:r>
            <a:rPr lang="en-US" sz="1600" dirty="0" err="1"/>
            <a:t>penyedia</a:t>
          </a:r>
          <a:r>
            <a:rPr lang="en-US" sz="1600" dirty="0"/>
            <a:t> </a:t>
          </a:r>
          <a:r>
            <a:rPr lang="en-US" sz="1600" dirty="0" err="1"/>
            <a:t>tenaga</a:t>
          </a:r>
          <a:r>
            <a:rPr lang="en-US" sz="1600" dirty="0"/>
            <a:t> </a:t>
          </a:r>
          <a:r>
            <a:rPr lang="en-US" sz="1600" dirty="0" err="1"/>
            <a:t>kerja</a:t>
          </a:r>
          <a:r>
            <a:rPr lang="en-US" sz="1600" dirty="0"/>
            <a:t> </a:t>
          </a:r>
          <a:r>
            <a:rPr lang="en-US" sz="1600" dirty="0" err="1"/>
            <a:t>tidak</a:t>
          </a:r>
          <a:r>
            <a:rPr lang="en-US" sz="1600" dirty="0"/>
            <a:t> </a:t>
          </a:r>
          <a:r>
            <a:rPr lang="en-US" sz="1600" dirty="0" err="1"/>
            <a:t>bertanggung</a:t>
          </a:r>
          <a:r>
            <a:rPr lang="en-US" sz="1600" dirty="0"/>
            <a:t> </a:t>
          </a:r>
          <a:r>
            <a:rPr lang="en-US" sz="1600" dirty="0" err="1"/>
            <a:t>jawab</a:t>
          </a:r>
          <a:r>
            <a:rPr lang="en-US" sz="1600" dirty="0"/>
            <a:t> </a:t>
          </a:r>
          <a:r>
            <a:rPr lang="en-US" sz="1600" dirty="0" err="1"/>
            <a:t>atas</a:t>
          </a:r>
          <a:r>
            <a:rPr lang="en-US" sz="1600" dirty="0"/>
            <a:t> </a:t>
          </a:r>
          <a:r>
            <a:rPr lang="en-US" sz="1600" dirty="0" err="1"/>
            <a:t>hasil</a:t>
          </a:r>
          <a:r>
            <a:rPr lang="en-US" sz="1600" dirty="0"/>
            <a:t> </a:t>
          </a:r>
          <a:r>
            <a:rPr lang="en-US" sz="1600" dirty="0" err="1"/>
            <a:t>kerja</a:t>
          </a:r>
          <a:r>
            <a:rPr lang="en-US" sz="1600" dirty="0"/>
            <a:t> </a:t>
          </a:r>
          <a:r>
            <a:rPr lang="en-US" sz="1600" dirty="0" err="1"/>
            <a:t>dari</a:t>
          </a:r>
          <a:r>
            <a:rPr lang="en-US" sz="1600" dirty="0"/>
            <a:t> </a:t>
          </a:r>
          <a:r>
            <a:rPr lang="en-US" sz="1600" dirty="0" err="1"/>
            <a:t>tenaga</a:t>
          </a:r>
          <a:r>
            <a:rPr lang="en-US" sz="1600" dirty="0"/>
            <a:t> </a:t>
          </a:r>
          <a:r>
            <a:rPr lang="en-US" sz="1600" dirty="0" err="1"/>
            <a:t>kerja</a:t>
          </a:r>
          <a:r>
            <a:rPr lang="en-US" sz="1600" dirty="0"/>
            <a:t> </a:t>
          </a:r>
          <a:r>
            <a:rPr lang="en-US" sz="1600" dirty="0" err="1"/>
            <a:t>tersebut</a:t>
          </a:r>
          <a:r>
            <a:rPr lang="en-US" sz="1600" dirty="0"/>
            <a:t>; </a:t>
          </a:r>
          <a:r>
            <a:rPr lang="en-US" sz="1600" dirty="0" err="1"/>
            <a:t>dan</a:t>
          </a:r>
          <a:r>
            <a:rPr lang="en-US" sz="1600" dirty="0"/>
            <a:t> </a:t>
          </a:r>
        </a:p>
      </dgm:t>
    </dgm:pt>
    <dgm:pt modelId="{F01CFB85-5E1E-4339-8D0B-3BDF241885EB}" cxnId="{579B6F5B-911D-4342-8B20-3B4032E90EDF}" type="parTrans">
      <dgm:prSet/>
      <dgm:spPr/>
      <dgm:t>
        <a:bodyPr/>
        <a:lstStyle/>
        <a:p>
          <a:endParaRPr lang="en-US"/>
        </a:p>
      </dgm:t>
    </dgm:pt>
    <dgm:pt modelId="{B47324E9-3B57-4B2F-AE60-30201F822266}" cxnId="{579B6F5B-911D-4342-8B20-3B4032E90EDF}" type="sibTrans">
      <dgm:prSet/>
      <dgm:spPr/>
      <dgm:t>
        <a:bodyPr/>
        <a:lstStyle/>
        <a:p>
          <a:endParaRPr lang="en-US"/>
        </a:p>
      </dgm:t>
    </dgm:pt>
    <dgm:pt modelId="{A7EE24B0-EE35-42E9-833C-7CB4F224139A}">
      <dgm:prSet custT="1"/>
      <dgm:spPr>
        <a:solidFill>
          <a:srgbClr val="FF0000">
            <a:alpha val="90000"/>
          </a:srgbClr>
        </a:solidFill>
      </dgm:spPr>
      <dgm:t>
        <a:bodyPr/>
        <a:lstStyle/>
        <a:p>
          <a:pPr algn="l"/>
          <a:r>
            <a:rPr lang="en-US" sz="1600" dirty="0" err="1"/>
            <a:t>jasa</a:t>
          </a:r>
          <a:r>
            <a:rPr lang="en-US" sz="1600" dirty="0"/>
            <a:t> </a:t>
          </a:r>
          <a:r>
            <a:rPr lang="en-US" sz="1600" dirty="0" err="1"/>
            <a:t>penyelenggaraan</a:t>
          </a:r>
          <a:r>
            <a:rPr lang="en-US" sz="1600" dirty="0"/>
            <a:t> </a:t>
          </a:r>
          <a:r>
            <a:rPr lang="en-US" sz="1600" dirty="0" err="1"/>
            <a:t>pelatihan</a:t>
          </a:r>
          <a:r>
            <a:rPr lang="en-US" sz="1600" dirty="0"/>
            <a:t> </a:t>
          </a:r>
          <a:r>
            <a:rPr lang="en-US" sz="1600" dirty="0" err="1"/>
            <a:t>bagi</a:t>
          </a:r>
          <a:r>
            <a:rPr lang="en-US" sz="1600" dirty="0"/>
            <a:t> </a:t>
          </a:r>
          <a:r>
            <a:rPr lang="en-US" sz="1600" dirty="0" err="1"/>
            <a:t>tenaga</a:t>
          </a:r>
          <a:r>
            <a:rPr lang="en-US" sz="1600" dirty="0"/>
            <a:t> </a:t>
          </a:r>
          <a:r>
            <a:rPr lang="en-US" sz="1600" dirty="0" err="1"/>
            <a:t>kerja</a:t>
          </a:r>
          <a:endParaRPr lang="en-US" sz="1600" dirty="0"/>
        </a:p>
      </dgm:t>
    </dgm:pt>
    <dgm:pt modelId="{01654DDD-291C-4CB3-88CA-E4A6D8949808}" cxnId="{79E6876D-F75D-4FB6-AE84-53714EB447F8}" type="parTrans">
      <dgm:prSet/>
      <dgm:spPr/>
      <dgm:t>
        <a:bodyPr/>
        <a:lstStyle/>
        <a:p>
          <a:endParaRPr lang="en-US"/>
        </a:p>
      </dgm:t>
    </dgm:pt>
    <dgm:pt modelId="{F5A8A768-1DDA-4C15-B769-2C18E6EFFFF2}" cxnId="{79E6876D-F75D-4FB6-AE84-53714EB447F8}" type="sibTrans">
      <dgm:prSet/>
      <dgm:spPr/>
      <dgm:t>
        <a:bodyPr/>
        <a:lstStyle/>
        <a:p>
          <a:endParaRPr lang="en-US"/>
        </a:p>
      </dgm:t>
    </dgm:pt>
    <dgm:pt modelId="{C59CD5D3-27A0-41E9-ACDE-5DBB6894325A}" type="pres">
      <dgm:prSet presAssocID="{6CF08E3A-1C17-46EE-B88C-5F8B9E9F4E2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2D1641F-BBBD-4CF8-910A-855F151D7C44}" type="pres">
      <dgm:prSet presAssocID="{2270E4C5-8442-4DC8-8FF0-39D3EE316C5E}" presName="root" presStyleCnt="0"/>
      <dgm:spPr/>
    </dgm:pt>
    <dgm:pt modelId="{8B1C2F01-2B54-433A-B77B-0FA16A4BB2A9}" type="pres">
      <dgm:prSet presAssocID="{2270E4C5-8442-4DC8-8FF0-39D3EE316C5E}" presName="rootComposite" presStyleCnt="0"/>
      <dgm:spPr/>
    </dgm:pt>
    <dgm:pt modelId="{D7A45A69-FD12-4C82-945F-E989D5689081}" type="pres">
      <dgm:prSet presAssocID="{2270E4C5-8442-4DC8-8FF0-39D3EE316C5E}" presName="rootText" presStyleLbl="node1" presStyleIdx="0" presStyleCnt="1" custScaleX="580226" custLinFactY="-101801" custLinFactNeighborX="39570" custLinFactNeighborY="-200000"/>
      <dgm:spPr/>
    </dgm:pt>
    <dgm:pt modelId="{F4CD6B53-E182-4E18-8576-6A81F819D960}" type="pres">
      <dgm:prSet presAssocID="{2270E4C5-8442-4DC8-8FF0-39D3EE316C5E}" presName="rootConnector" presStyleLbl="node1" presStyleIdx="0" presStyleCnt="1"/>
      <dgm:spPr/>
    </dgm:pt>
    <dgm:pt modelId="{484BC2B3-BAF0-4156-9D0D-3245B1EBCD1C}" type="pres">
      <dgm:prSet presAssocID="{2270E4C5-8442-4DC8-8FF0-39D3EE316C5E}" presName="childShape" presStyleCnt="0"/>
      <dgm:spPr/>
    </dgm:pt>
    <dgm:pt modelId="{EE27D1A4-0723-483C-BE4E-A79130D189CB}" type="pres">
      <dgm:prSet presAssocID="{F92CEBA3-23A7-4474-A36C-BAA5964F98CD}" presName="Name13" presStyleLbl="parChTrans1D2" presStyleIdx="0" presStyleCnt="3"/>
      <dgm:spPr/>
    </dgm:pt>
    <dgm:pt modelId="{A489758E-BB1C-4264-A940-3CF2AB1A63D7}" type="pres">
      <dgm:prSet presAssocID="{75577310-6747-4BAD-A6D3-0FAA8C3A289C}" presName="childText" presStyleLbl="bgAcc1" presStyleIdx="0" presStyleCnt="3" custScaleX="845163" custScaleY="92888" custLinFactY="-100000" custLinFactNeighborY="-134827">
        <dgm:presLayoutVars>
          <dgm:bulletEnabled val="1"/>
        </dgm:presLayoutVars>
      </dgm:prSet>
      <dgm:spPr/>
    </dgm:pt>
    <dgm:pt modelId="{A9E65E29-EE0A-4C8E-8435-1BD1C08B40A7}" type="pres">
      <dgm:prSet presAssocID="{F01CFB85-5E1E-4339-8D0B-3BDF241885EB}" presName="Name13" presStyleLbl="parChTrans1D2" presStyleIdx="1" presStyleCnt="3"/>
      <dgm:spPr/>
    </dgm:pt>
    <dgm:pt modelId="{D6FAC9E6-9FB3-42DB-AF6D-4A13E9044625}" type="pres">
      <dgm:prSet presAssocID="{C6E72013-47F2-4834-ABCE-69261F4329CB}" presName="childText" presStyleLbl="bgAcc1" presStyleIdx="1" presStyleCnt="3" custScaleX="831185" custLinFactY="-100000" custLinFactNeighborY="-120214">
        <dgm:presLayoutVars>
          <dgm:bulletEnabled val="1"/>
        </dgm:presLayoutVars>
      </dgm:prSet>
      <dgm:spPr/>
    </dgm:pt>
    <dgm:pt modelId="{88DE6740-8AF1-4E9A-96AC-35EB675888CF}" type="pres">
      <dgm:prSet presAssocID="{01654DDD-291C-4CB3-88CA-E4A6D8949808}" presName="Name13" presStyleLbl="parChTrans1D2" presStyleIdx="2" presStyleCnt="3"/>
      <dgm:spPr/>
    </dgm:pt>
    <dgm:pt modelId="{A382653A-1762-48A4-8371-2FD8C1372E76}" type="pres">
      <dgm:prSet presAssocID="{A7EE24B0-EE35-42E9-833C-7CB4F224139A}" presName="childText" presStyleLbl="bgAcc1" presStyleIdx="2" presStyleCnt="3" custScaleX="831185" custLinFactY="-100000" custLinFactNeighborY="-120214">
        <dgm:presLayoutVars>
          <dgm:bulletEnabled val="1"/>
        </dgm:presLayoutVars>
      </dgm:prSet>
      <dgm:spPr/>
    </dgm:pt>
  </dgm:ptLst>
  <dgm:cxnLst>
    <dgm:cxn modelId="{F8054E17-5980-4092-94FD-6068D2160CA4}" srcId="{2270E4C5-8442-4DC8-8FF0-39D3EE316C5E}" destId="{75577310-6747-4BAD-A6D3-0FAA8C3A289C}" srcOrd="0" destOrd="0" parTransId="{F92CEBA3-23A7-4474-A36C-BAA5964F98CD}" sibTransId="{F111ACF1-4636-4CA7-A92F-A40C77AA2DCC}"/>
    <dgm:cxn modelId="{2CF53419-CDD5-4823-889D-7D6C53F8A4A7}" type="presOf" srcId="{A7EE24B0-EE35-42E9-833C-7CB4F224139A}" destId="{A382653A-1762-48A4-8371-2FD8C1372E76}" srcOrd="0" destOrd="0" presId="urn:microsoft.com/office/officeart/2005/8/layout/hierarchy3"/>
    <dgm:cxn modelId="{94E14D2D-BAA5-40A1-9E50-27C2FAAF9C3D}" type="presOf" srcId="{2270E4C5-8442-4DC8-8FF0-39D3EE316C5E}" destId="{D7A45A69-FD12-4C82-945F-E989D5689081}" srcOrd="0" destOrd="0" presId="urn:microsoft.com/office/officeart/2005/8/layout/hierarchy3"/>
    <dgm:cxn modelId="{35112B34-F5AE-41C0-BE19-B186AAA1B488}" type="presOf" srcId="{01654DDD-291C-4CB3-88CA-E4A6D8949808}" destId="{88DE6740-8AF1-4E9A-96AC-35EB675888CF}" srcOrd="0" destOrd="0" presId="urn:microsoft.com/office/officeart/2005/8/layout/hierarchy3"/>
    <dgm:cxn modelId="{579B6F5B-911D-4342-8B20-3B4032E90EDF}" srcId="{2270E4C5-8442-4DC8-8FF0-39D3EE316C5E}" destId="{C6E72013-47F2-4834-ABCE-69261F4329CB}" srcOrd="1" destOrd="0" parTransId="{F01CFB85-5E1E-4339-8D0B-3BDF241885EB}" sibTransId="{B47324E9-3B57-4B2F-AE60-30201F822266}"/>
    <dgm:cxn modelId="{F19C7C67-31A2-48AC-ADC7-BB5F6732D447}" type="presOf" srcId="{F92CEBA3-23A7-4474-A36C-BAA5964F98CD}" destId="{EE27D1A4-0723-483C-BE4E-A79130D189CB}" srcOrd="0" destOrd="0" presId="urn:microsoft.com/office/officeart/2005/8/layout/hierarchy3"/>
    <dgm:cxn modelId="{2B62476B-B616-4899-9442-CCE133142833}" type="presOf" srcId="{6CF08E3A-1C17-46EE-B88C-5F8B9E9F4E2F}" destId="{C59CD5D3-27A0-41E9-ACDE-5DBB6894325A}" srcOrd="0" destOrd="0" presId="urn:microsoft.com/office/officeart/2005/8/layout/hierarchy3"/>
    <dgm:cxn modelId="{8BE9294D-F515-457B-B275-3D426D49AF81}" type="presOf" srcId="{75577310-6747-4BAD-A6D3-0FAA8C3A289C}" destId="{A489758E-BB1C-4264-A940-3CF2AB1A63D7}" srcOrd="0" destOrd="0" presId="urn:microsoft.com/office/officeart/2005/8/layout/hierarchy3"/>
    <dgm:cxn modelId="{79E6876D-F75D-4FB6-AE84-53714EB447F8}" srcId="{2270E4C5-8442-4DC8-8FF0-39D3EE316C5E}" destId="{A7EE24B0-EE35-42E9-833C-7CB4F224139A}" srcOrd="2" destOrd="0" parTransId="{01654DDD-291C-4CB3-88CA-E4A6D8949808}" sibTransId="{F5A8A768-1DDA-4C15-B769-2C18E6EFFFF2}"/>
    <dgm:cxn modelId="{FBCF1153-4DB8-4582-8644-58B1C8921C1A}" type="presOf" srcId="{F01CFB85-5E1E-4339-8D0B-3BDF241885EB}" destId="{A9E65E29-EE0A-4C8E-8435-1BD1C08B40A7}" srcOrd="0" destOrd="0" presId="urn:microsoft.com/office/officeart/2005/8/layout/hierarchy3"/>
    <dgm:cxn modelId="{769D62B0-B2C4-4300-8E42-76146B6B9672}" type="presOf" srcId="{2270E4C5-8442-4DC8-8FF0-39D3EE316C5E}" destId="{F4CD6B53-E182-4E18-8576-6A81F819D960}" srcOrd="1" destOrd="0" presId="urn:microsoft.com/office/officeart/2005/8/layout/hierarchy3"/>
    <dgm:cxn modelId="{DCE18DF9-C442-49E6-B6E3-F7C8B94D01E1}" type="presOf" srcId="{C6E72013-47F2-4834-ABCE-69261F4329CB}" destId="{D6FAC9E6-9FB3-42DB-AF6D-4A13E9044625}" srcOrd="0" destOrd="0" presId="urn:microsoft.com/office/officeart/2005/8/layout/hierarchy3"/>
    <dgm:cxn modelId="{97B1AFF9-78C7-48C8-A0B6-B24619264176}" srcId="{6CF08E3A-1C17-46EE-B88C-5F8B9E9F4E2F}" destId="{2270E4C5-8442-4DC8-8FF0-39D3EE316C5E}" srcOrd="0" destOrd="0" parTransId="{EB68CA58-26F4-4EE8-98CC-EF4642F63285}" sibTransId="{737C92D3-29FA-427A-B24D-E10D0B8655BA}"/>
    <dgm:cxn modelId="{169DB158-A00D-4088-AC1E-20F76D136CD4}" type="presParOf" srcId="{C59CD5D3-27A0-41E9-ACDE-5DBB6894325A}" destId="{72D1641F-BBBD-4CF8-910A-855F151D7C44}" srcOrd="0" destOrd="0" presId="urn:microsoft.com/office/officeart/2005/8/layout/hierarchy3"/>
    <dgm:cxn modelId="{3FB48950-3311-4D83-B2FE-EDC6281409F8}" type="presParOf" srcId="{72D1641F-BBBD-4CF8-910A-855F151D7C44}" destId="{8B1C2F01-2B54-433A-B77B-0FA16A4BB2A9}" srcOrd="0" destOrd="0" presId="urn:microsoft.com/office/officeart/2005/8/layout/hierarchy3"/>
    <dgm:cxn modelId="{72E69D03-A07F-4A27-8877-AAE0D85EE5A4}" type="presParOf" srcId="{8B1C2F01-2B54-433A-B77B-0FA16A4BB2A9}" destId="{D7A45A69-FD12-4C82-945F-E989D5689081}" srcOrd="0" destOrd="0" presId="urn:microsoft.com/office/officeart/2005/8/layout/hierarchy3"/>
    <dgm:cxn modelId="{F10D0E3B-A790-406A-8052-B8BA43B88E3E}" type="presParOf" srcId="{8B1C2F01-2B54-433A-B77B-0FA16A4BB2A9}" destId="{F4CD6B53-E182-4E18-8576-6A81F819D960}" srcOrd="1" destOrd="0" presId="urn:microsoft.com/office/officeart/2005/8/layout/hierarchy3"/>
    <dgm:cxn modelId="{223F6942-D853-4BFB-A210-E1EA067D9E3C}" type="presParOf" srcId="{72D1641F-BBBD-4CF8-910A-855F151D7C44}" destId="{484BC2B3-BAF0-4156-9D0D-3245B1EBCD1C}" srcOrd="1" destOrd="0" presId="urn:microsoft.com/office/officeart/2005/8/layout/hierarchy3"/>
    <dgm:cxn modelId="{AA259055-1EF2-4066-85AF-FF2FBD01E9D3}" type="presParOf" srcId="{484BC2B3-BAF0-4156-9D0D-3245B1EBCD1C}" destId="{EE27D1A4-0723-483C-BE4E-A79130D189CB}" srcOrd="0" destOrd="0" presId="urn:microsoft.com/office/officeart/2005/8/layout/hierarchy3"/>
    <dgm:cxn modelId="{0A41AA97-BEE6-469E-99A0-F7DC3469670E}" type="presParOf" srcId="{484BC2B3-BAF0-4156-9D0D-3245B1EBCD1C}" destId="{A489758E-BB1C-4264-A940-3CF2AB1A63D7}" srcOrd="1" destOrd="0" presId="urn:microsoft.com/office/officeart/2005/8/layout/hierarchy3"/>
    <dgm:cxn modelId="{306071F4-9481-4600-9C10-83FDA7153EC9}" type="presParOf" srcId="{484BC2B3-BAF0-4156-9D0D-3245B1EBCD1C}" destId="{A9E65E29-EE0A-4C8E-8435-1BD1C08B40A7}" srcOrd="2" destOrd="0" presId="urn:microsoft.com/office/officeart/2005/8/layout/hierarchy3"/>
    <dgm:cxn modelId="{05227F64-CB09-4EAE-AFA6-EEC8C94BC7C7}" type="presParOf" srcId="{484BC2B3-BAF0-4156-9D0D-3245B1EBCD1C}" destId="{D6FAC9E6-9FB3-42DB-AF6D-4A13E9044625}" srcOrd="3" destOrd="0" presId="urn:microsoft.com/office/officeart/2005/8/layout/hierarchy3"/>
    <dgm:cxn modelId="{30726CB3-11FF-464E-A99A-EB64A40C820E}" type="presParOf" srcId="{484BC2B3-BAF0-4156-9D0D-3245B1EBCD1C}" destId="{88DE6740-8AF1-4E9A-96AC-35EB675888CF}" srcOrd="4" destOrd="0" presId="urn:microsoft.com/office/officeart/2005/8/layout/hierarchy3"/>
    <dgm:cxn modelId="{48486AC1-D9C1-4D98-863E-2968DC68A1BE}" type="presParOf" srcId="{484BC2B3-BAF0-4156-9D0D-3245B1EBCD1C}" destId="{A382653A-1762-48A4-8371-2FD8C1372E76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6CF08E3A-1C17-46EE-B88C-5F8B9E9F4E2F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270E4C5-8442-4DC8-8FF0-39D3EE316C5E}">
      <dgm:prSet phldrT="[Text]"/>
      <dgm:spPr/>
      <dgm:t>
        <a:bodyPr/>
        <a:lstStyle/>
        <a:p>
          <a:r>
            <a:rPr lang="en-US" dirty="0" err="1"/>
            <a:t>Jasa</a:t>
          </a:r>
          <a:r>
            <a:rPr lang="en-US" dirty="0"/>
            <a:t> </a:t>
          </a:r>
          <a:r>
            <a:rPr lang="en-US" dirty="0" err="1"/>
            <a:t>Perhotelan</a:t>
          </a:r>
          <a:endParaRPr lang="en-US" dirty="0"/>
        </a:p>
      </dgm:t>
    </dgm:pt>
    <dgm:pt modelId="{EB68CA58-26F4-4EE8-98CC-EF4642F63285}" cxnId="{97B1AFF9-78C7-48C8-A0B6-B24619264176}" type="parTrans">
      <dgm:prSet/>
      <dgm:spPr/>
      <dgm:t>
        <a:bodyPr/>
        <a:lstStyle/>
        <a:p>
          <a:endParaRPr lang="en-US"/>
        </a:p>
      </dgm:t>
    </dgm:pt>
    <dgm:pt modelId="{737C92D3-29FA-427A-B24D-E10D0B8655BA}" cxnId="{97B1AFF9-78C7-48C8-A0B6-B24619264176}" type="sibTrans">
      <dgm:prSet/>
      <dgm:spPr/>
      <dgm:t>
        <a:bodyPr/>
        <a:lstStyle/>
        <a:p>
          <a:endParaRPr lang="en-US"/>
        </a:p>
      </dgm:t>
    </dgm:pt>
    <dgm:pt modelId="{75577310-6747-4BAD-A6D3-0FAA8C3A289C}">
      <dgm:prSet custT="1"/>
      <dgm:spPr>
        <a:solidFill>
          <a:srgbClr val="FF0000">
            <a:alpha val="90000"/>
          </a:srgbClr>
        </a:solidFill>
      </dgm:spPr>
      <dgm:t>
        <a:bodyPr/>
        <a:lstStyle/>
        <a:p>
          <a:pPr algn="l"/>
          <a:r>
            <a:rPr lang="en-US" sz="1600" dirty="0" err="1"/>
            <a:t>jasa</a:t>
          </a:r>
          <a:r>
            <a:rPr lang="en-US" sz="1600" dirty="0"/>
            <a:t> </a:t>
          </a:r>
          <a:r>
            <a:rPr lang="en-US" sz="1600" dirty="0" err="1"/>
            <a:t>penyewaan</a:t>
          </a:r>
          <a:r>
            <a:rPr lang="en-US" sz="1600" dirty="0"/>
            <a:t> </a:t>
          </a:r>
          <a:r>
            <a:rPr lang="en-US" sz="1600" dirty="0" err="1"/>
            <a:t>kamar</a:t>
          </a:r>
          <a:r>
            <a:rPr lang="en-US" sz="1600" dirty="0"/>
            <a:t>, </a:t>
          </a:r>
          <a:r>
            <a:rPr lang="en-US" sz="1600" dirty="0" err="1"/>
            <a:t>termasuk</a:t>
          </a:r>
          <a:r>
            <a:rPr lang="en-US" sz="1600" dirty="0"/>
            <a:t> </a:t>
          </a:r>
          <a:r>
            <a:rPr lang="en-US" sz="1600" dirty="0" err="1"/>
            <a:t>tambahannya</a:t>
          </a:r>
          <a:r>
            <a:rPr lang="en-US" sz="1600" dirty="0"/>
            <a:t> </a:t>
          </a:r>
          <a:r>
            <a:rPr lang="en-US" sz="1600" dirty="0" err="1"/>
            <a:t>di</a:t>
          </a:r>
          <a:r>
            <a:rPr lang="en-US" sz="1600" dirty="0"/>
            <a:t> hotel, </a:t>
          </a:r>
          <a:r>
            <a:rPr lang="en-US" sz="1600" dirty="0" err="1"/>
            <a:t>rumah</a:t>
          </a:r>
          <a:r>
            <a:rPr lang="en-US" sz="1600" dirty="0"/>
            <a:t> </a:t>
          </a:r>
          <a:r>
            <a:rPr lang="en-US" sz="1600" dirty="0" err="1"/>
            <a:t>penginapan</a:t>
          </a:r>
          <a:r>
            <a:rPr lang="en-US" sz="1600" dirty="0"/>
            <a:t>, motel, </a:t>
          </a:r>
          <a:r>
            <a:rPr lang="en-US" sz="1600" dirty="0" err="1"/>
            <a:t>losmen</a:t>
          </a:r>
          <a:r>
            <a:rPr lang="en-US" sz="1600" dirty="0"/>
            <a:t>, hostel, </a:t>
          </a:r>
          <a:r>
            <a:rPr lang="en-US" sz="1600" dirty="0" err="1"/>
            <a:t>serta</a:t>
          </a:r>
          <a:r>
            <a:rPr lang="en-US" sz="1600" dirty="0"/>
            <a:t> </a:t>
          </a:r>
          <a:r>
            <a:rPr lang="en-US" sz="1600" dirty="0" err="1"/>
            <a:t>fasilitas</a:t>
          </a:r>
          <a:r>
            <a:rPr lang="en-US" sz="1600" dirty="0"/>
            <a:t> yang </a:t>
          </a:r>
          <a:r>
            <a:rPr lang="en-US" sz="1600" dirty="0" err="1"/>
            <a:t>terkait</a:t>
          </a:r>
          <a:r>
            <a:rPr lang="en-US" sz="1600" dirty="0"/>
            <a:t> </a:t>
          </a:r>
          <a:r>
            <a:rPr lang="en-US" sz="1600" dirty="0" err="1"/>
            <a:t>dengan</a:t>
          </a:r>
          <a:r>
            <a:rPr lang="en-US" sz="1600" dirty="0"/>
            <a:t> </a:t>
          </a:r>
          <a:r>
            <a:rPr lang="en-US" sz="1600" dirty="0" err="1"/>
            <a:t>kegiatan</a:t>
          </a:r>
          <a:r>
            <a:rPr lang="en-US" sz="1600" dirty="0"/>
            <a:t> </a:t>
          </a:r>
          <a:r>
            <a:rPr lang="en-US" sz="1600" dirty="0" err="1"/>
            <a:t>perhotelan</a:t>
          </a:r>
          <a:r>
            <a:rPr lang="en-US" sz="1600" dirty="0"/>
            <a:t> </a:t>
          </a:r>
          <a:r>
            <a:rPr lang="en-US" sz="1600" dirty="0" err="1"/>
            <a:t>untuk</a:t>
          </a:r>
          <a:r>
            <a:rPr lang="en-US" sz="1600" dirty="0"/>
            <a:t> </a:t>
          </a:r>
          <a:r>
            <a:rPr lang="en-US" sz="1600" dirty="0" err="1"/>
            <a:t>tamu</a:t>
          </a:r>
          <a:r>
            <a:rPr lang="en-US" sz="1600" dirty="0"/>
            <a:t> yang </a:t>
          </a:r>
          <a:r>
            <a:rPr lang="en-US" sz="1600" dirty="0" err="1"/>
            <a:t>menginap</a:t>
          </a:r>
          <a:r>
            <a:rPr lang="en-US" sz="1600" dirty="0"/>
            <a:t>; </a:t>
          </a:r>
          <a:r>
            <a:rPr lang="en-US" sz="1600" dirty="0" err="1"/>
            <a:t>dan</a:t>
          </a:r>
          <a:endParaRPr lang="en-US" sz="1600" dirty="0"/>
        </a:p>
      </dgm:t>
    </dgm:pt>
    <dgm:pt modelId="{F92CEBA3-23A7-4474-A36C-BAA5964F98CD}" cxnId="{F8054E17-5980-4092-94FD-6068D2160CA4}" type="parTrans">
      <dgm:prSet/>
      <dgm:spPr/>
      <dgm:t>
        <a:bodyPr/>
        <a:lstStyle/>
        <a:p>
          <a:endParaRPr lang="en-US"/>
        </a:p>
      </dgm:t>
    </dgm:pt>
    <dgm:pt modelId="{F111ACF1-4636-4CA7-A92F-A40C77AA2DCC}" cxnId="{F8054E17-5980-4092-94FD-6068D2160CA4}" type="sibTrans">
      <dgm:prSet/>
      <dgm:spPr/>
      <dgm:t>
        <a:bodyPr/>
        <a:lstStyle/>
        <a:p>
          <a:endParaRPr lang="en-US"/>
        </a:p>
      </dgm:t>
    </dgm:pt>
    <dgm:pt modelId="{C6E72013-47F2-4834-ABCE-69261F4329CB}">
      <dgm:prSet custT="1"/>
      <dgm:spPr>
        <a:solidFill>
          <a:srgbClr val="FF0000">
            <a:alpha val="90000"/>
          </a:srgbClr>
        </a:solidFill>
      </dgm:spPr>
      <dgm:t>
        <a:bodyPr/>
        <a:lstStyle/>
        <a:p>
          <a:pPr algn="l"/>
          <a:r>
            <a:rPr lang="en-US" sz="1600" dirty="0" err="1"/>
            <a:t>jasa</a:t>
          </a:r>
          <a:r>
            <a:rPr lang="en-US" sz="1600" dirty="0"/>
            <a:t> </a:t>
          </a:r>
          <a:r>
            <a:rPr lang="en-US" sz="1600" dirty="0" err="1"/>
            <a:t>penyewaan</a:t>
          </a:r>
          <a:r>
            <a:rPr lang="en-US" sz="1600" dirty="0"/>
            <a:t> </a:t>
          </a:r>
          <a:r>
            <a:rPr lang="en-US" sz="1600" dirty="0" err="1"/>
            <a:t>ruangan</a:t>
          </a:r>
          <a:r>
            <a:rPr lang="en-US" sz="1600" dirty="0"/>
            <a:t> </a:t>
          </a:r>
          <a:r>
            <a:rPr lang="en-US" sz="1600" dirty="0" err="1"/>
            <a:t>untuk</a:t>
          </a:r>
          <a:r>
            <a:rPr lang="en-US" sz="1600" dirty="0"/>
            <a:t> </a:t>
          </a:r>
          <a:r>
            <a:rPr lang="en-US" sz="1600" dirty="0" err="1"/>
            <a:t>kegiatan</a:t>
          </a:r>
          <a:r>
            <a:rPr lang="en-US" sz="1600" dirty="0"/>
            <a:t> </a:t>
          </a:r>
          <a:r>
            <a:rPr lang="en-US" sz="1600" dirty="0" err="1"/>
            <a:t>acara</a:t>
          </a:r>
          <a:r>
            <a:rPr lang="en-US" sz="1600" dirty="0"/>
            <a:t> </a:t>
          </a:r>
          <a:r>
            <a:rPr lang="en-US" sz="1600" dirty="0" err="1"/>
            <a:t>atau</a:t>
          </a:r>
          <a:r>
            <a:rPr lang="en-US" sz="1600" dirty="0"/>
            <a:t> </a:t>
          </a:r>
          <a:r>
            <a:rPr lang="en-US" sz="1600" dirty="0" err="1"/>
            <a:t>pertemuan</a:t>
          </a:r>
          <a:r>
            <a:rPr lang="en-US" sz="1600" dirty="0"/>
            <a:t> </a:t>
          </a:r>
          <a:r>
            <a:rPr lang="en-US" sz="1600" dirty="0" err="1"/>
            <a:t>di</a:t>
          </a:r>
          <a:r>
            <a:rPr lang="en-US" sz="1600" dirty="0"/>
            <a:t> hotel, </a:t>
          </a:r>
          <a:r>
            <a:rPr lang="en-US" sz="1600" dirty="0" err="1"/>
            <a:t>rumah</a:t>
          </a:r>
          <a:r>
            <a:rPr lang="en-US" sz="1600" dirty="0"/>
            <a:t> </a:t>
          </a:r>
          <a:r>
            <a:rPr lang="en-US" sz="1600" dirty="0" err="1"/>
            <a:t>penginapan</a:t>
          </a:r>
          <a:r>
            <a:rPr lang="en-US" sz="1600" dirty="0"/>
            <a:t>, motel, </a:t>
          </a:r>
          <a:r>
            <a:rPr lang="en-US" sz="1600" dirty="0" err="1"/>
            <a:t>losmen</a:t>
          </a:r>
          <a:r>
            <a:rPr lang="en-US" sz="1600" dirty="0"/>
            <a:t>, </a:t>
          </a:r>
          <a:r>
            <a:rPr lang="en-US" sz="1600" dirty="0" err="1"/>
            <a:t>dan</a:t>
          </a:r>
          <a:r>
            <a:rPr lang="en-US" sz="1600" dirty="0"/>
            <a:t> hostel.</a:t>
          </a:r>
        </a:p>
      </dgm:t>
    </dgm:pt>
    <dgm:pt modelId="{F01CFB85-5E1E-4339-8D0B-3BDF241885EB}" cxnId="{579B6F5B-911D-4342-8B20-3B4032E90EDF}" type="parTrans">
      <dgm:prSet/>
      <dgm:spPr/>
      <dgm:t>
        <a:bodyPr/>
        <a:lstStyle/>
        <a:p>
          <a:endParaRPr lang="en-US"/>
        </a:p>
      </dgm:t>
    </dgm:pt>
    <dgm:pt modelId="{B47324E9-3B57-4B2F-AE60-30201F822266}" cxnId="{579B6F5B-911D-4342-8B20-3B4032E90EDF}" type="sibTrans">
      <dgm:prSet/>
      <dgm:spPr/>
      <dgm:t>
        <a:bodyPr/>
        <a:lstStyle/>
        <a:p>
          <a:endParaRPr lang="en-US"/>
        </a:p>
      </dgm:t>
    </dgm:pt>
    <dgm:pt modelId="{C59CD5D3-27A0-41E9-ACDE-5DBB6894325A}" type="pres">
      <dgm:prSet presAssocID="{6CF08E3A-1C17-46EE-B88C-5F8B9E9F4E2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2D1641F-BBBD-4CF8-910A-855F151D7C44}" type="pres">
      <dgm:prSet presAssocID="{2270E4C5-8442-4DC8-8FF0-39D3EE316C5E}" presName="root" presStyleCnt="0"/>
      <dgm:spPr/>
    </dgm:pt>
    <dgm:pt modelId="{8B1C2F01-2B54-433A-B77B-0FA16A4BB2A9}" type="pres">
      <dgm:prSet presAssocID="{2270E4C5-8442-4DC8-8FF0-39D3EE316C5E}" presName="rootComposite" presStyleCnt="0"/>
      <dgm:spPr/>
    </dgm:pt>
    <dgm:pt modelId="{D7A45A69-FD12-4C82-945F-E989D5689081}" type="pres">
      <dgm:prSet presAssocID="{2270E4C5-8442-4DC8-8FF0-39D3EE316C5E}" presName="rootText" presStyleLbl="node1" presStyleIdx="0" presStyleCnt="1" custScaleX="580226" custLinFactY="-140005" custLinFactNeighborX="39570" custLinFactNeighborY="-200000"/>
      <dgm:spPr/>
    </dgm:pt>
    <dgm:pt modelId="{F4CD6B53-E182-4E18-8576-6A81F819D960}" type="pres">
      <dgm:prSet presAssocID="{2270E4C5-8442-4DC8-8FF0-39D3EE316C5E}" presName="rootConnector" presStyleLbl="node1" presStyleIdx="0" presStyleCnt="1"/>
      <dgm:spPr/>
    </dgm:pt>
    <dgm:pt modelId="{484BC2B3-BAF0-4156-9D0D-3245B1EBCD1C}" type="pres">
      <dgm:prSet presAssocID="{2270E4C5-8442-4DC8-8FF0-39D3EE316C5E}" presName="childShape" presStyleCnt="0"/>
      <dgm:spPr/>
    </dgm:pt>
    <dgm:pt modelId="{EE27D1A4-0723-483C-BE4E-A79130D189CB}" type="pres">
      <dgm:prSet presAssocID="{F92CEBA3-23A7-4474-A36C-BAA5964F98CD}" presName="Name13" presStyleLbl="parChTrans1D2" presStyleIdx="0" presStyleCnt="2"/>
      <dgm:spPr/>
    </dgm:pt>
    <dgm:pt modelId="{A489758E-BB1C-4264-A940-3CF2AB1A63D7}" type="pres">
      <dgm:prSet presAssocID="{75577310-6747-4BAD-A6D3-0FAA8C3A289C}" presName="childText" presStyleLbl="bgAcc1" presStyleIdx="0" presStyleCnt="2" custScaleX="845163" custScaleY="152749" custLinFactY="-100000" custLinFactNeighborY="-134827">
        <dgm:presLayoutVars>
          <dgm:bulletEnabled val="1"/>
        </dgm:presLayoutVars>
      </dgm:prSet>
      <dgm:spPr/>
    </dgm:pt>
    <dgm:pt modelId="{A9E65E29-EE0A-4C8E-8435-1BD1C08B40A7}" type="pres">
      <dgm:prSet presAssocID="{F01CFB85-5E1E-4339-8D0B-3BDF241885EB}" presName="Name13" presStyleLbl="parChTrans1D2" presStyleIdx="1" presStyleCnt="2"/>
      <dgm:spPr/>
    </dgm:pt>
    <dgm:pt modelId="{D6FAC9E6-9FB3-42DB-AF6D-4A13E9044625}" type="pres">
      <dgm:prSet presAssocID="{C6E72013-47F2-4834-ABCE-69261F4329CB}" presName="childText" presStyleLbl="bgAcc1" presStyleIdx="1" presStyleCnt="2" custScaleX="831185" custLinFactY="-100000" custLinFactNeighborY="-120214">
        <dgm:presLayoutVars>
          <dgm:bulletEnabled val="1"/>
        </dgm:presLayoutVars>
      </dgm:prSet>
      <dgm:spPr/>
    </dgm:pt>
  </dgm:ptLst>
  <dgm:cxnLst>
    <dgm:cxn modelId="{A6EFDE15-122F-4978-A7CD-21739711CC58}" type="presOf" srcId="{75577310-6747-4BAD-A6D3-0FAA8C3A289C}" destId="{A489758E-BB1C-4264-A940-3CF2AB1A63D7}" srcOrd="0" destOrd="0" presId="urn:microsoft.com/office/officeart/2005/8/layout/hierarchy3"/>
    <dgm:cxn modelId="{F8054E17-5980-4092-94FD-6068D2160CA4}" srcId="{2270E4C5-8442-4DC8-8FF0-39D3EE316C5E}" destId="{75577310-6747-4BAD-A6D3-0FAA8C3A289C}" srcOrd="0" destOrd="0" parTransId="{F92CEBA3-23A7-4474-A36C-BAA5964F98CD}" sibTransId="{F111ACF1-4636-4CA7-A92F-A40C77AA2DCC}"/>
    <dgm:cxn modelId="{F293A929-D79C-49DC-9FAC-B35CE9B9E650}" type="presOf" srcId="{F92CEBA3-23A7-4474-A36C-BAA5964F98CD}" destId="{EE27D1A4-0723-483C-BE4E-A79130D189CB}" srcOrd="0" destOrd="0" presId="urn:microsoft.com/office/officeart/2005/8/layout/hierarchy3"/>
    <dgm:cxn modelId="{579B6F5B-911D-4342-8B20-3B4032E90EDF}" srcId="{2270E4C5-8442-4DC8-8FF0-39D3EE316C5E}" destId="{C6E72013-47F2-4834-ABCE-69261F4329CB}" srcOrd="1" destOrd="0" parTransId="{F01CFB85-5E1E-4339-8D0B-3BDF241885EB}" sibTransId="{B47324E9-3B57-4B2F-AE60-30201F822266}"/>
    <dgm:cxn modelId="{AF9DA177-5015-41C7-9D44-294EA81DF493}" type="presOf" srcId="{C6E72013-47F2-4834-ABCE-69261F4329CB}" destId="{D6FAC9E6-9FB3-42DB-AF6D-4A13E9044625}" srcOrd="0" destOrd="0" presId="urn:microsoft.com/office/officeart/2005/8/layout/hierarchy3"/>
    <dgm:cxn modelId="{20DAF658-E71E-4B58-B0DC-6EF09423C66A}" type="presOf" srcId="{2270E4C5-8442-4DC8-8FF0-39D3EE316C5E}" destId="{F4CD6B53-E182-4E18-8576-6A81F819D960}" srcOrd="1" destOrd="0" presId="urn:microsoft.com/office/officeart/2005/8/layout/hierarchy3"/>
    <dgm:cxn modelId="{80903A98-D173-4776-A711-B0D6FE3408D7}" type="presOf" srcId="{2270E4C5-8442-4DC8-8FF0-39D3EE316C5E}" destId="{D7A45A69-FD12-4C82-945F-E989D5689081}" srcOrd="0" destOrd="0" presId="urn:microsoft.com/office/officeart/2005/8/layout/hierarchy3"/>
    <dgm:cxn modelId="{F81094D1-6E42-486E-8849-A38E1EAB700C}" type="presOf" srcId="{F01CFB85-5E1E-4339-8D0B-3BDF241885EB}" destId="{A9E65E29-EE0A-4C8E-8435-1BD1C08B40A7}" srcOrd="0" destOrd="0" presId="urn:microsoft.com/office/officeart/2005/8/layout/hierarchy3"/>
    <dgm:cxn modelId="{C086ABE3-7750-4205-8785-4213AE531911}" type="presOf" srcId="{6CF08E3A-1C17-46EE-B88C-5F8B9E9F4E2F}" destId="{C59CD5D3-27A0-41E9-ACDE-5DBB6894325A}" srcOrd="0" destOrd="0" presId="urn:microsoft.com/office/officeart/2005/8/layout/hierarchy3"/>
    <dgm:cxn modelId="{97B1AFF9-78C7-48C8-A0B6-B24619264176}" srcId="{6CF08E3A-1C17-46EE-B88C-5F8B9E9F4E2F}" destId="{2270E4C5-8442-4DC8-8FF0-39D3EE316C5E}" srcOrd="0" destOrd="0" parTransId="{EB68CA58-26F4-4EE8-98CC-EF4642F63285}" sibTransId="{737C92D3-29FA-427A-B24D-E10D0B8655BA}"/>
    <dgm:cxn modelId="{8B3012EA-5020-4AFC-90FB-18F67ABD6E0F}" type="presParOf" srcId="{C59CD5D3-27A0-41E9-ACDE-5DBB6894325A}" destId="{72D1641F-BBBD-4CF8-910A-855F151D7C44}" srcOrd="0" destOrd="0" presId="urn:microsoft.com/office/officeart/2005/8/layout/hierarchy3"/>
    <dgm:cxn modelId="{F50D202D-9507-468C-8D31-BAFB8209EB23}" type="presParOf" srcId="{72D1641F-BBBD-4CF8-910A-855F151D7C44}" destId="{8B1C2F01-2B54-433A-B77B-0FA16A4BB2A9}" srcOrd="0" destOrd="0" presId="urn:microsoft.com/office/officeart/2005/8/layout/hierarchy3"/>
    <dgm:cxn modelId="{A5EBC985-0AD0-4E05-93DA-277CC4103700}" type="presParOf" srcId="{8B1C2F01-2B54-433A-B77B-0FA16A4BB2A9}" destId="{D7A45A69-FD12-4C82-945F-E989D5689081}" srcOrd="0" destOrd="0" presId="urn:microsoft.com/office/officeart/2005/8/layout/hierarchy3"/>
    <dgm:cxn modelId="{26903442-7EBC-4621-8FD8-0106314FEE78}" type="presParOf" srcId="{8B1C2F01-2B54-433A-B77B-0FA16A4BB2A9}" destId="{F4CD6B53-E182-4E18-8576-6A81F819D960}" srcOrd="1" destOrd="0" presId="urn:microsoft.com/office/officeart/2005/8/layout/hierarchy3"/>
    <dgm:cxn modelId="{0C373856-B708-48B5-8B41-13390D3BB5B6}" type="presParOf" srcId="{72D1641F-BBBD-4CF8-910A-855F151D7C44}" destId="{484BC2B3-BAF0-4156-9D0D-3245B1EBCD1C}" srcOrd="1" destOrd="0" presId="urn:microsoft.com/office/officeart/2005/8/layout/hierarchy3"/>
    <dgm:cxn modelId="{03AD44AF-7156-46EC-AED0-EDD699EE9F81}" type="presParOf" srcId="{484BC2B3-BAF0-4156-9D0D-3245B1EBCD1C}" destId="{EE27D1A4-0723-483C-BE4E-A79130D189CB}" srcOrd="0" destOrd="0" presId="urn:microsoft.com/office/officeart/2005/8/layout/hierarchy3"/>
    <dgm:cxn modelId="{39B0758B-E573-4D82-84AC-E7D2ACC46F6B}" type="presParOf" srcId="{484BC2B3-BAF0-4156-9D0D-3245B1EBCD1C}" destId="{A489758E-BB1C-4264-A940-3CF2AB1A63D7}" srcOrd="1" destOrd="0" presId="urn:microsoft.com/office/officeart/2005/8/layout/hierarchy3"/>
    <dgm:cxn modelId="{1D478FA0-0284-480B-A7F9-F22C92C83605}" type="presParOf" srcId="{484BC2B3-BAF0-4156-9D0D-3245B1EBCD1C}" destId="{A9E65E29-EE0A-4C8E-8435-1BD1C08B40A7}" srcOrd="2" destOrd="0" presId="urn:microsoft.com/office/officeart/2005/8/layout/hierarchy3"/>
    <dgm:cxn modelId="{BE87A429-7405-462C-9EB0-D5CE2BEA66AF}" type="presParOf" srcId="{484BC2B3-BAF0-4156-9D0D-3245B1EBCD1C}" destId="{D6FAC9E6-9FB3-42DB-AF6D-4A13E9044625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D8B4E8-BA14-4FEE-A85A-A4AD3E5BE6A3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B8DB63-D47E-4F05-95C1-2AA1AE764612}">
      <dgm:prSet phldrT="[Text]"/>
      <dgm:spPr/>
      <dgm:t>
        <a:bodyPr/>
        <a:lstStyle/>
        <a:p>
          <a:r>
            <a:rPr lang="en-US" dirty="0"/>
            <a:t>OBJEK PPN</a:t>
          </a:r>
        </a:p>
      </dgm:t>
    </dgm:pt>
    <dgm:pt modelId="{ADC05680-19EE-4575-A948-3DCB5507D78C}" cxnId="{C26BAD63-0DF7-408C-9909-DAA8F3DA8F81}" type="parTrans">
      <dgm:prSet/>
      <dgm:spPr/>
      <dgm:t>
        <a:bodyPr/>
        <a:lstStyle/>
        <a:p>
          <a:endParaRPr lang="en-US"/>
        </a:p>
      </dgm:t>
    </dgm:pt>
    <dgm:pt modelId="{5E4FCCF9-E23D-455E-9061-19D3F4437D0E}" cxnId="{C26BAD63-0DF7-408C-9909-DAA8F3DA8F81}" type="sibTrans">
      <dgm:prSet/>
      <dgm:spPr/>
      <dgm:t>
        <a:bodyPr/>
        <a:lstStyle/>
        <a:p>
          <a:endParaRPr lang="en-US"/>
        </a:p>
      </dgm:t>
    </dgm:pt>
    <dgm:pt modelId="{8D71803A-B5DC-411A-8D6F-329317AA6C93}">
      <dgm:prSet phldrT="[Text]"/>
      <dgm:spPr>
        <a:solidFill>
          <a:srgbClr val="00B0F0">
            <a:alpha val="90000"/>
          </a:srgbClr>
        </a:solidFill>
      </dgm:spPr>
      <dgm:t>
        <a:bodyPr/>
        <a:lstStyle/>
        <a:p>
          <a:pPr algn="l"/>
          <a:r>
            <a:rPr lang="en-US" dirty="0" err="1"/>
            <a:t>Pasal</a:t>
          </a:r>
          <a:r>
            <a:rPr lang="en-US" dirty="0"/>
            <a:t> 4</a:t>
          </a:r>
        </a:p>
      </dgm:t>
    </dgm:pt>
    <dgm:pt modelId="{55F456A5-E654-41FB-95BA-7CE911A2F86A}" cxnId="{E8C202EE-8B16-4363-B80A-E43A776CAA7E}" type="parTrans">
      <dgm:prSet/>
      <dgm:spPr/>
      <dgm:t>
        <a:bodyPr/>
        <a:lstStyle/>
        <a:p>
          <a:endParaRPr lang="en-US"/>
        </a:p>
      </dgm:t>
    </dgm:pt>
    <dgm:pt modelId="{BDB7D0E2-EF73-4E49-B31B-EC6B3E54861A}" cxnId="{E8C202EE-8B16-4363-B80A-E43A776CAA7E}" type="sibTrans">
      <dgm:prSet/>
      <dgm:spPr/>
      <dgm:t>
        <a:bodyPr/>
        <a:lstStyle/>
        <a:p>
          <a:endParaRPr lang="en-US"/>
        </a:p>
      </dgm:t>
    </dgm:pt>
    <dgm:pt modelId="{12E12CE9-A8FB-41FD-9326-3BA75D72832E}">
      <dgm:prSet phldrT="[Text]"/>
      <dgm:spPr>
        <a:solidFill>
          <a:srgbClr val="92D050">
            <a:alpha val="90000"/>
          </a:srgbClr>
        </a:solidFill>
      </dgm:spPr>
      <dgm:t>
        <a:bodyPr/>
        <a:lstStyle/>
        <a:p>
          <a:pPr algn="l"/>
          <a:r>
            <a:rPr lang="en-US" dirty="0" err="1"/>
            <a:t>Pasal</a:t>
          </a:r>
          <a:r>
            <a:rPr lang="en-US" dirty="0"/>
            <a:t> 16 C</a:t>
          </a:r>
        </a:p>
      </dgm:t>
    </dgm:pt>
    <dgm:pt modelId="{32CD140D-9A5E-4DB6-8E88-1D771C02A192}" cxnId="{D63C5B0F-0405-44D1-B109-961C0087ED64}" type="parTrans">
      <dgm:prSet/>
      <dgm:spPr/>
      <dgm:t>
        <a:bodyPr/>
        <a:lstStyle/>
        <a:p>
          <a:endParaRPr lang="en-US"/>
        </a:p>
      </dgm:t>
    </dgm:pt>
    <dgm:pt modelId="{2B68459B-82F6-42E6-A446-2B9EDAD3499A}" cxnId="{D63C5B0F-0405-44D1-B109-961C0087ED64}" type="sibTrans">
      <dgm:prSet/>
      <dgm:spPr/>
      <dgm:t>
        <a:bodyPr/>
        <a:lstStyle/>
        <a:p>
          <a:endParaRPr lang="en-US"/>
        </a:p>
      </dgm:t>
    </dgm:pt>
    <dgm:pt modelId="{4F70335C-F6D0-457B-961F-FB172929E90E}">
      <dgm:prSet/>
      <dgm:spPr>
        <a:solidFill>
          <a:srgbClr val="FF3399">
            <a:alpha val="90000"/>
          </a:srgbClr>
        </a:solidFill>
      </dgm:spPr>
      <dgm:t>
        <a:bodyPr/>
        <a:lstStyle/>
        <a:p>
          <a:pPr algn="l"/>
          <a:r>
            <a:rPr lang="en-US" dirty="0" err="1"/>
            <a:t>Pasal</a:t>
          </a:r>
          <a:r>
            <a:rPr lang="en-US" dirty="0"/>
            <a:t> 16 D</a:t>
          </a:r>
        </a:p>
      </dgm:t>
    </dgm:pt>
    <dgm:pt modelId="{B81D9EE4-325D-4FDE-BAF1-4BE384A84BF7}" cxnId="{C5DD8E81-7784-4ADE-BB31-EAA651B07845}" type="parTrans">
      <dgm:prSet/>
      <dgm:spPr/>
      <dgm:t>
        <a:bodyPr/>
        <a:lstStyle/>
        <a:p>
          <a:endParaRPr lang="en-US"/>
        </a:p>
      </dgm:t>
    </dgm:pt>
    <dgm:pt modelId="{86758107-3523-4B39-80CB-296E69F35D88}" cxnId="{C5DD8E81-7784-4ADE-BB31-EAA651B07845}" type="sibTrans">
      <dgm:prSet/>
      <dgm:spPr/>
      <dgm:t>
        <a:bodyPr/>
        <a:lstStyle/>
        <a:p>
          <a:endParaRPr lang="en-US"/>
        </a:p>
      </dgm:t>
    </dgm:pt>
    <dgm:pt modelId="{AEFD4954-FEB7-466E-9BC6-5F8E93206A79}" type="pres">
      <dgm:prSet presAssocID="{7CD8B4E8-BA14-4FEE-A85A-A4AD3E5BE6A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17B2851-98EE-4CC6-B18F-739D10323E0F}" type="pres">
      <dgm:prSet presAssocID="{06B8DB63-D47E-4F05-95C1-2AA1AE764612}" presName="root" presStyleCnt="0"/>
      <dgm:spPr/>
    </dgm:pt>
    <dgm:pt modelId="{19CAAF65-A9F0-4A99-952C-435CFB91190D}" type="pres">
      <dgm:prSet presAssocID="{06B8DB63-D47E-4F05-95C1-2AA1AE764612}" presName="rootComposite" presStyleCnt="0"/>
      <dgm:spPr/>
    </dgm:pt>
    <dgm:pt modelId="{F6537A54-C26B-4E08-A5F3-D58DB7972A7D}" type="pres">
      <dgm:prSet presAssocID="{06B8DB63-D47E-4F05-95C1-2AA1AE764612}" presName="rootText" presStyleLbl="node1" presStyleIdx="0" presStyleCnt="1" custScaleX="338955"/>
      <dgm:spPr/>
    </dgm:pt>
    <dgm:pt modelId="{43E3196C-055E-4C9A-A7A8-07D75916629B}" type="pres">
      <dgm:prSet presAssocID="{06B8DB63-D47E-4F05-95C1-2AA1AE764612}" presName="rootConnector" presStyleLbl="node1" presStyleIdx="0" presStyleCnt="1"/>
      <dgm:spPr/>
    </dgm:pt>
    <dgm:pt modelId="{B05E1EA1-8FBE-4E3C-AE97-744DFBABC5F3}" type="pres">
      <dgm:prSet presAssocID="{06B8DB63-D47E-4F05-95C1-2AA1AE764612}" presName="childShape" presStyleCnt="0"/>
      <dgm:spPr/>
    </dgm:pt>
    <dgm:pt modelId="{1A9DDEBA-ED19-495B-B695-A4D05ADE8D95}" type="pres">
      <dgm:prSet presAssocID="{55F456A5-E654-41FB-95BA-7CE911A2F86A}" presName="Name13" presStyleLbl="parChTrans1D2" presStyleIdx="0" presStyleCnt="3"/>
      <dgm:spPr/>
    </dgm:pt>
    <dgm:pt modelId="{43B180C4-BD1E-427D-B8CC-B127D37C99D5}" type="pres">
      <dgm:prSet presAssocID="{8D71803A-B5DC-411A-8D6F-329317AA6C93}" presName="childText" presStyleLbl="bgAcc1" presStyleIdx="0" presStyleCnt="3" custScaleX="215031" custLinFactNeighborX="-44" custLinFactNeighborY="15017">
        <dgm:presLayoutVars>
          <dgm:bulletEnabled val="1"/>
        </dgm:presLayoutVars>
      </dgm:prSet>
      <dgm:spPr/>
    </dgm:pt>
    <dgm:pt modelId="{FB19E936-0CBA-4C8B-96E0-2B92A1AAB011}" type="pres">
      <dgm:prSet presAssocID="{32CD140D-9A5E-4DB6-8E88-1D771C02A192}" presName="Name13" presStyleLbl="parChTrans1D2" presStyleIdx="1" presStyleCnt="3"/>
      <dgm:spPr/>
    </dgm:pt>
    <dgm:pt modelId="{162381FE-ADC2-4C1D-BAF6-87C35A2610BC}" type="pres">
      <dgm:prSet presAssocID="{12E12CE9-A8FB-41FD-9326-3BA75D72832E}" presName="childText" presStyleLbl="bgAcc1" presStyleIdx="1" presStyleCnt="3" custScaleX="211465" custLinFactNeighborX="-44" custLinFactNeighborY="25646">
        <dgm:presLayoutVars>
          <dgm:bulletEnabled val="1"/>
        </dgm:presLayoutVars>
      </dgm:prSet>
      <dgm:spPr/>
    </dgm:pt>
    <dgm:pt modelId="{01DC42FF-A14C-4926-8523-CC8DB03E9792}" type="pres">
      <dgm:prSet presAssocID="{B81D9EE4-325D-4FDE-BAF1-4BE384A84BF7}" presName="Name13" presStyleLbl="parChTrans1D2" presStyleIdx="2" presStyleCnt="3"/>
      <dgm:spPr/>
    </dgm:pt>
    <dgm:pt modelId="{13DE30B2-0695-4E5B-BBF8-56EA382C6321}" type="pres">
      <dgm:prSet presAssocID="{4F70335C-F6D0-457B-961F-FB172929E90E}" presName="childText" presStyleLbl="bgAcc1" presStyleIdx="2" presStyleCnt="3" custScaleX="211444" custLinFactNeighborX="-44" custLinFactNeighborY="36275">
        <dgm:presLayoutVars>
          <dgm:bulletEnabled val="1"/>
        </dgm:presLayoutVars>
      </dgm:prSet>
      <dgm:spPr/>
    </dgm:pt>
  </dgm:ptLst>
  <dgm:cxnLst>
    <dgm:cxn modelId="{6A42A309-444A-4B28-9496-989C16EEE76F}" type="presOf" srcId="{06B8DB63-D47E-4F05-95C1-2AA1AE764612}" destId="{F6537A54-C26B-4E08-A5F3-D58DB7972A7D}" srcOrd="0" destOrd="0" presId="urn:microsoft.com/office/officeart/2005/8/layout/hierarchy3"/>
    <dgm:cxn modelId="{D63C5B0F-0405-44D1-B109-961C0087ED64}" srcId="{06B8DB63-D47E-4F05-95C1-2AA1AE764612}" destId="{12E12CE9-A8FB-41FD-9326-3BA75D72832E}" srcOrd="1" destOrd="0" parTransId="{32CD140D-9A5E-4DB6-8E88-1D771C02A192}" sibTransId="{2B68459B-82F6-42E6-A446-2B9EDAD3499A}"/>
    <dgm:cxn modelId="{84347B12-99DB-4197-876E-5566B1081D12}" type="presOf" srcId="{55F456A5-E654-41FB-95BA-7CE911A2F86A}" destId="{1A9DDEBA-ED19-495B-B695-A4D05ADE8D95}" srcOrd="0" destOrd="0" presId="urn:microsoft.com/office/officeart/2005/8/layout/hierarchy3"/>
    <dgm:cxn modelId="{7BDCF524-6819-4766-9896-F8B86B5E1B8A}" type="presOf" srcId="{B81D9EE4-325D-4FDE-BAF1-4BE384A84BF7}" destId="{01DC42FF-A14C-4926-8523-CC8DB03E9792}" srcOrd="0" destOrd="0" presId="urn:microsoft.com/office/officeart/2005/8/layout/hierarchy3"/>
    <dgm:cxn modelId="{C26BAD63-0DF7-408C-9909-DAA8F3DA8F81}" srcId="{7CD8B4E8-BA14-4FEE-A85A-A4AD3E5BE6A3}" destId="{06B8DB63-D47E-4F05-95C1-2AA1AE764612}" srcOrd="0" destOrd="0" parTransId="{ADC05680-19EE-4575-A948-3DCB5507D78C}" sibTransId="{5E4FCCF9-E23D-455E-9061-19D3F4437D0E}"/>
    <dgm:cxn modelId="{3D13774C-E175-4B91-B6D6-24F08F4E7ABF}" type="presOf" srcId="{12E12CE9-A8FB-41FD-9326-3BA75D72832E}" destId="{162381FE-ADC2-4C1D-BAF6-87C35A2610BC}" srcOrd="0" destOrd="0" presId="urn:microsoft.com/office/officeart/2005/8/layout/hierarchy3"/>
    <dgm:cxn modelId="{C5DD8E81-7784-4ADE-BB31-EAA651B07845}" srcId="{06B8DB63-D47E-4F05-95C1-2AA1AE764612}" destId="{4F70335C-F6D0-457B-961F-FB172929E90E}" srcOrd="2" destOrd="0" parTransId="{B81D9EE4-325D-4FDE-BAF1-4BE384A84BF7}" sibTransId="{86758107-3523-4B39-80CB-296E69F35D88}"/>
    <dgm:cxn modelId="{EB79AA85-CE86-41FC-B192-E8814459BD0C}" type="presOf" srcId="{06B8DB63-D47E-4F05-95C1-2AA1AE764612}" destId="{43E3196C-055E-4C9A-A7A8-07D75916629B}" srcOrd="1" destOrd="0" presId="urn:microsoft.com/office/officeart/2005/8/layout/hierarchy3"/>
    <dgm:cxn modelId="{EB778FA7-193E-4EF7-8D62-F64F3E58B819}" type="presOf" srcId="{8D71803A-B5DC-411A-8D6F-329317AA6C93}" destId="{43B180C4-BD1E-427D-B8CC-B127D37C99D5}" srcOrd="0" destOrd="0" presId="urn:microsoft.com/office/officeart/2005/8/layout/hierarchy3"/>
    <dgm:cxn modelId="{B449B6DD-C19E-4DAB-8F74-B5BF5DE754CC}" type="presOf" srcId="{32CD140D-9A5E-4DB6-8E88-1D771C02A192}" destId="{FB19E936-0CBA-4C8B-96E0-2B92A1AAB011}" srcOrd="0" destOrd="0" presId="urn:microsoft.com/office/officeart/2005/8/layout/hierarchy3"/>
    <dgm:cxn modelId="{0CA06EE1-CD7F-4B5D-B043-89BED810E14F}" type="presOf" srcId="{7CD8B4E8-BA14-4FEE-A85A-A4AD3E5BE6A3}" destId="{AEFD4954-FEB7-466E-9BC6-5F8E93206A79}" srcOrd="0" destOrd="0" presId="urn:microsoft.com/office/officeart/2005/8/layout/hierarchy3"/>
    <dgm:cxn modelId="{E8C202EE-8B16-4363-B80A-E43A776CAA7E}" srcId="{06B8DB63-D47E-4F05-95C1-2AA1AE764612}" destId="{8D71803A-B5DC-411A-8D6F-329317AA6C93}" srcOrd="0" destOrd="0" parTransId="{55F456A5-E654-41FB-95BA-7CE911A2F86A}" sibTransId="{BDB7D0E2-EF73-4E49-B31B-EC6B3E54861A}"/>
    <dgm:cxn modelId="{018F78FA-1769-4F41-B51B-3A653B3BB354}" type="presOf" srcId="{4F70335C-F6D0-457B-961F-FB172929E90E}" destId="{13DE30B2-0695-4E5B-BBF8-56EA382C6321}" srcOrd="0" destOrd="0" presId="urn:microsoft.com/office/officeart/2005/8/layout/hierarchy3"/>
    <dgm:cxn modelId="{A1A0342D-22C8-449D-BA07-92CA90F18A06}" type="presParOf" srcId="{AEFD4954-FEB7-466E-9BC6-5F8E93206A79}" destId="{E17B2851-98EE-4CC6-B18F-739D10323E0F}" srcOrd="0" destOrd="0" presId="urn:microsoft.com/office/officeart/2005/8/layout/hierarchy3"/>
    <dgm:cxn modelId="{602918A0-3BEB-41FA-B2CD-023977AD2F93}" type="presParOf" srcId="{E17B2851-98EE-4CC6-B18F-739D10323E0F}" destId="{19CAAF65-A9F0-4A99-952C-435CFB91190D}" srcOrd="0" destOrd="0" presId="urn:microsoft.com/office/officeart/2005/8/layout/hierarchy3"/>
    <dgm:cxn modelId="{E6DE2B22-1637-4A01-A3CC-6CA07D9C90E7}" type="presParOf" srcId="{19CAAF65-A9F0-4A99-952C-435CFB91190D}" destId="{F6537A54-C26B-4E08-A5F3-D58DB7972A7D}" srcOrd="0" destOrd="0" presId="urn:microsoft.com/office/officeart/2005/8/layout/hierarchy3"/>
    <dgm:cxn modelId="{7B52EA65-9936-4A8F-9402-3499C9D961D4}" type="presParOf" srcId="{19CAAF65-A9F0-4A99-952C-435CFB91190D}" destId="{43E3196C-055E-4C9A-A7A8-07D75916629B}" srcOrd="1" destOrd="0" presId="urn:microsoft.com/office/officeart/2005/8/layout/hierarchy3"/>
    <dgm:cxn modelId="{47F585E3-C83F-4F85-BDEF-B1ABE89D6ABB}" type="presParOf" srcId="{E17B2851-98EE-4CC6-B18F-739D10323E0F}" destId="{B05E1EA1-8FBE-4E3C-AE97-744DFBABC5F3}" srcOrd="1" destOrd="0" presId="urn:microsoft.com/office/officeart/2005/8/layout/hierarchy3"/>
    <dgm:cxn modelId="{D16F1B20-A885-4568-A653-93D24FFE7A3B}" type="presParOf" srcId="{B05E1EA1-8FBE-4E3C-AE97-744DFBABC5F3}" destId="{1A9DDEBA-ED19-495B-B695-A4D05ADE8D95}" srcOrd="0" destOrd="0" presId="urn:microsoft.com/office/officeart/2005/8/layout/hierarchy3"/>
    <dgm:cxn modelId="{D13D436D-9F69-47D5-A911-6D0D76DC4E66}" type="presParOf" srcId="{B05E1EA1-8FBE-4E3C-AE97-744DFBABC5F3}" destId="{43B180C4-BD1E-427D-B8CC-B127D37C99D5}" srcOrd="1" destOrd="0" presId="urn:microsoft.com/office/officeart/2005/8/layout/hierarchy3"/>
    <dgm:cxn modelId="{A4603DBE-6EE4-48B5-8FFF-2727DDC38BFD}" type="presParOf" srcId="{B05E1EA1-8FBE-4E3C-AE97-744DFBABC5F3}" destId="{FB19E936-0CBA-4C8B-96E0-2B92A1AAB011}" srcOrd="2" destOrd="0" presId="urn:microsoft.com/office/officeart/2005/8/layout/hierarchy3"/>
    <dgm:cxn modelId="{9B0A707B-9E3E-4349-90B3-6B99F06CC87A}" type="presParOf" srcId="{B05E1EA1-8FBE-4E3C-AE97-744DFBABC5F3}" destId="{162381FE-ADC2-4C1D-BAF6-87C35A2610BC}" srcOrd="3" destOrd="0" presId="urn:microsoft.com/office/officeart/2005/8/layout/hierarchy3"/>
    <dgm:cxn modelId="{CCE47CE8-A45B-4898-81D1-903BF02A8B55}" type="presParOf" srcId="{B05E1EA1-8FBE-4E3C-AE97-744DFBABC5F3}" destId="{01DC42FF-A14C-4926-8523-CC8DB03E9792}" srcOrd="4" destOrd="0" presId="urn:microsoft.com/office/officeart/2005/8/layout/hierarchy3"/>
    <dgm:cxn modelId="{CFB49263-CA50-4C6E-AEA1-7AD33FE46B1C}" type="presParOf" srcId="{B05E1EA1-8FBE-4E3C-AE97-744DFBABC5F3}" destId="{13DE30B2-0695-4E5B-BBF8-56EA382C6321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1562E72-AD7B-4F0B-BE2B-EC0D754A1021}" type="doc">
      <dgm:prSet loTypeId="urn:microsoft.com/office/officeart/2005/8/layout/vList3#4" loCatId="list" qsTypeId="urn:microsoft.com/office/officeart/2005/8/quickstyle/simple1" qsCatId="simple" csTypeId="urn:microsoft.com/office/officeart/2005/8/colors/accent1_2" csCatId="accent1" phldr="1"/>
      <dgm:spPr/>
    </dgm:pt>
    <dgm:pt modelId="{1988FFC3-F417-4967-86F4-C8C864BF069C}">
      <dgm:prSet custT="1"/>
      <dgm:spPr>
        <a:solidFill>
          <a:srgbClr val="FF0000"/>
        </a:solidFill>
      </dgm:spPr>
      <dgm:t>
        <a:bodyPr/>
        <a:lstStyle/>
        <a:p>
          <a:r>
            <a:rPr lang="en-US" sz="1500" dirty="0" err="1"/>
            <a:t>Penyerahan</a:t>
          </a:r>
          <a:r>
            <a:rPr lang="en-US" sz="1500" dirty="0"/>
            <a:t> BKP </a:t>
          </a:r>
          <a:r>
            <a:rPr lang="en-US" sz="1500" dirty="0" err="1"/>
            <a:t>di</a:t>
          </a:r>
          <a:r>
            <a:rPr lang="en-US" sz="1500" dirty="0"/>
            <a:t> </a:t>
          </a:r>
          <a:r>
            <a:rPr lang="en-US" sz="1500" dirty="0" err="1"/>
            <a:t>dalam</a:t>
          </a:r>
          <a:r>
            <a:rPr lang="en-US" sz="1500" dirty="0"/>
            <a:t> Daerah </a:t>
          </a:r>
          <a:r>
            <a:rPr lang="en-US" sz="1500" dirty="0" err="1"/>
            <a:t>Pabean</a:t>
          </a:r>
          <a:r>
            <a:rPr lang="en-US" sz="1500" dirty="0"/>
            <a:t> yang </a:t>
          </a:r>
          <a:r>
            <a:rPr lang="en-US" sz="1500" dirty="0" err="1"/>
            <a:t>dilakukan</a:t>
          </a:r>
          <a:r>
            <a:rPr lang="en-US" sz="1500" dirty="0"/>
            <a:t> </a:t>
          </a:r>
          <a:r>
            <a:rPr lang="en-US" sz="1500" dirty="0" err="1"/>
            <a:t>oleh</a:t>
          </a:r>
          <a:r>
            <a:rPr lang="en-US" sz="1500" dirty="0"/>
            <a:t> </a:t>
          </a:r>
          <a:r>
            <a:rPr lang="en-US" sz="1500" dirty="0" err="1"/>
            <a:t>Pengusaha</a:t>
          </a:r>
          <a:r>
            <a:rPr lang="en-US" sz="1500" dirty="0"/>
            <a:t>. </a:t>
          </a:r>
        </a:p>
      </dgm:t>
    </dgm:pt>
    <dgm:pt modelId="{95FBCA58-B7AB-45EC-AACE-18BD471B8269}" cxnId="{7FB4FA0D-636D-4260-9A0D-F8F7E167456A}" type="parTrans">
      <dgm:prSet/>
      <dgm:spPr/>
      <dgm:t>
        <a:bodyPr/>
        <a:lstStyle/>
        <a:p>
          <a:endParaRPr lang="en-US"/>
        </a:p>
      </dgm:t>
    </dgm:pt>
    <dgm:pt modelId="{E3DD492F-BA60-4859-A155-1C640942AE37}" cxnId="{7FB4FA0D-636D-4260-9A0D-F8F7E167456A}" type="sibTrans">
      <dgm:prSet/>
      <dgm:spPr/>
      <dgm:t>
        <a:bodyPr/>
        <a:lstStyle/>
        <a:p>
          <a:endParaRPr lang="en-US"/>
        </a:p>
      </dgm:t>
    </dgm:pt>
    <dgm:pt modelId="{D5C1E4E9-F0BE-4ECF-8C42-99E09BCCB732}">
      <dgm:prSet custT="1"/>
      <dgm:spPr>
        <a:solidFill>
          <a:srgbClr val="00B050"/>
        </a:solidFill>
      </dgm:spPr>
      <dgm:t>
        <a:bodyPr/>
        <a:lstStyle/>
        <a:p>
          <a:r>
            <a:rPr lang="en-US" sz="1500" dirty="0" err="1"/>
            <a:t>Impor</a:t>
          </a:r>
          <a:r>
            <a:rPr lang="en-US" sz="1500" dirty="0"/>
            <a:t> BKP</a:t>
          </a:r>
        </a:p>
      </dgm:t>
    </dgm:pt>
    <dgm:pt modelId="{F6E41B93-7320-45C9-A21D-6D73B690DF68}" cxnId="{D3475CC5-3CDC-4AEA-9EBE-220215CCE16E}" type="parTrans">
      <dgm:prSet/>
      <dgm:spPr/>
      <dgm:t>
        <a:bodyPr/>
        <a:lstStyle/>
        <a:p>
          <a:endParaRPr lang="en-US"/>
        </a:p>
      </dgm:t>
    </dgm:pt>
    <dgm:pt modelId="{ADDB9F4A-A24F-4A42-9FB6-8C660F3A0C5B}" cxnId="{D3475CC5-3CDC-4AEA-9EBE-220215CCE16E}" type="sibTrans">
      <dgm:prSet/>
      <dgm:spPr/>
      <dgm:t>
        <a:bodyPr/>
        <a:lstStyle/>
        <a:p>
          <a:endParaRPr lang="en-US"/>
        </a:p>
      </dgm:t>
    </dgm:pt>
    <dgm:pt modelId="{FC5AB41B-3FF7-4A74-ABC7-FDADFD75572A}">
      <dgm:prSet custT="1"/>
      <dgm:spPr>
        <a:solidFill>
          <a:srgbClr val="FFC000"/>
        </a:solidFill>
      </dgm:spPr>
      <dgm:t>
        <a:bodyPr/>
        <a:lstStyle/>
        <a:p>
          <a:r>
            <a:rPr lang="en-US" sz="1500" dirty="0" err="1">
              <a:solidFill>
                <a:schemeClr val="tx1"/>
              </a:solidFill>
            </a:rPr>
            <a:t>Penyerahan</a:t>
          </a:r>
          <a:r>
            <a:rPr lang="en-US" sz="1500" dirty="0">
              <a:solidFill>
                <a:schemeClr val="tx1"/>
              </a:solidFill>
            </a:rPr>
            <a:t> JKP </a:t>
          </a:r>
          <a:r>
            <a:rPr lang="en-US" sz="1500" dirty="0" err="1">
              <a:solidFill>
                <a:schemeClr val="tx1"/>
              </a:solidFill>
            </a:rPr>
            <a:t>di</a:t>
          </a:r>
          <a:r>
            <a:rPr lang="en-US" sz="1500" dirty="0">
              <a:solidFill>
                <a:schemeClr val="tx1"/>
              </a:solidFill>
            </a:rPr>
            <a:t> </a:t>
          </a:r>
          <a:r>
            <a:rPr lang="en-US" sz="1500" dirty="0" err="1">
              <a:solidFill>
                <a:schemeClr val="tx1"/>
              </a:solidFill>
            </a:rPr>
            <a:t>dalam</a:t>
          </a:r>
          <a:r>
            <a:rPr lang="en-US" sz="1500" dirty="0">
              <a:solidFill>
                <a:schemeClr val="tx1"/>
              </a:solidFill>
            </a:rPr>
            <a:t> Daerah </a:t>
          </a:r>
          <a:r>
            <a:rPr lang="en-US" sz="1500" dirty="0" err="1">
              <a:solidFill>
                <a:schemeClr val="tx1"/>
              </a:solidFill>
            </a:rPr>
            <a:t>Pabean</a:t>
          </a:r>
          <a:r>
            <a:rPr lang="en-US" sz="1500" dirty="0">
              <a:solidFill>
                <a:schemeClr val="tx1"/>
              </a:solidFill>
            </a:rPr>
            <a:t> yang </a:t>
          </a:r>
          <a:r>
            <a:rPr lang="en-US" sz="1500" dirty="0" err="1">
              <a:solidFill>
                <a:schemeClr val="tx1"/>
              </a:solidFill>
            </a:rPr>
            <a:t>dilakukan</a:t>
          </a:r>
          <a:r>
            <a:rPr lang="en-US" sz="1500" dirty="0">
              <a:solidFill>
                <a:schemeClr val="tx1"/>
              </a:solidFill>
            </a:rPr>
            <a:t> </a:t>
          </a:r>
          <a:r>
            <a:rPr lang="en-US" sz="1500" dirty="0" err="1">
              <a:solidFill>
                <a:schemeClr val="tx1"/>
              </a:solidFill>
            </a:rPr>
            <a:t>oleh</a:t>
          </a:r>
          <a:r>
            <a:rPr lang="en-US" sz="1500" dirty="0">
              <a:solidFill>
                <a:schemeClr val="tx1"/>
              </a:solidFill>
            </a:rPr>
            <a:t> </a:t>
          </a:r>
          <a:r>
            <a:rPr lang="en-US" sz="1500" dirty="0" err="1">
              <a:solidFill>
                <a:schemeClr val="tx1"/>
              </a:solidFill>
            </a:rPr>
            <a:t>Pengusaha</a:t>
          </a:r>
          <a:r>
            <a:rPr lang="en-US" sz="1500" dirty="0">
              <a:solidFill>
                <a:schemeClr val="tx1"/>
              </a:solidFill>
            </a:rPr>
            <a:t> </a:t>
          </a:r>
        </a:p>
      </dgm:t>
    </dgm:pt>
    <dgm:pt modelId="{BB528AE8-D629-4C11-8904-BAC7C0E140AB}" cxnId="{E4AE3446-ADC9-4B4C-843D-7309041EA669}" type="parTrans">
      <dgm:prSet/>
      <dgm:spPr/>
      <dgm:t>
        <a:bodyPr/>
        <a:lstStyle/>
        <a:p>
          <a:endParaRPr lang="en-US"/>
        </a:p>
      </dgm:t>
    </dgm:pt>
    <dgm:pt modelId="{41A95A36-B9C9-41D3-ABA2-0064DA7836BA}" cxnId="{E4AE3446-ADC9-4B4C-843D-7309041EA669}" type="sibTrans">
      <dgm:prSet/>
      <dgm:spPr/>
      <dgm:t>
        <a:bodyPr/>
        <a:lstStyle/>
        <a:p>
          <a:endParaRPr lang="en-US"/>
        </a:p>
      </dgm:t>
    </dgm:pt>
    <dgm:pt modelId="{C3853B5C-999A-4229-AD25-BCC91662C31F}">
      <dgm:prSet custT="1"/>
      <dgm:spPr>
        <a:solidFill>
          <a:srgbClr val="00B0F0"/>
        </a:solidFill>
      </dgm:spPr>
      <dgm:t>
        <a:bodyPr/>
        <a:lstStyle/>
        <a:p>
          <a:r>
            <a:rPr lang="en-US" sz="1500" dirty="0" err="1">
              <a:solidFill>
                <a:schemeClr val="tx1"/>
              </a:solidFill>
            </a:rPr>
            <a:t>Pemanfaatan</a:t>
          </a:r>
          <a:r>
            <a:rPr lang="en-US" sz="1500" dirty="0">
              <a:solidFill>
                <a:schemeClr val="tx1"/>
              </a:solidFill>
            </a:rPr>
            <a:t> BKP </a:t>
          </a:r>
          <a:r>
            <a:rPr lang="en-US" sz="1500" dirty="0" err="1">
              <a:solidFill>
                <a:schemeClr val="tx1"/>
              </a:solidFill>
            </a:rPr>
            <a:t>tidak</a:t>
          </a:r>
          <a:r>
            <a:rPr lang="en-US" sz="1500" dirty="0">
              <a:solidFill>
                <a:schemeClr val="tx1"/>
              </a:solidFill>
            </a:rPr>
            <a:t> </a:t>
          </a:r>
          <a:r>
            <a:rPr lang="en-US" sz="1500" dirty="0" err="1">
              <a:solidFill>
                <a:schemeClr val="tx1"/>
              </a:solidFill>
            </a:rPr>
            <a:t>berwujud</a:t>
          </a:r>
          <a:r>
            <a:rPr lang="en-US" sz="1500" dirty="0">
              <a:solidFill>
                <a:schemeClr val="tx1"/>
              </a:solidFill>
            </a:rPr>
            <a:t> </a:t>
          </a:r>
          <a:r>
            <a:rPr lang="en-US" sz="1500" dirty="0" err="1">
              <a:solidFill>
                <a:schemeClr val="tx1"/>
              </a:solidFill>
            </a:rPr>
            <a:t>dari</a:t>
          </a:r>
          <a:r>
            <a:rPr lang="en-US" sz="1500" dirty="0">
              <a:solidFill>
                <a:schemeClr val="tx1"/>
              </a:solidFill>
            </a:rPr>
            <a:t> </a:t>
          </a:r>
          <a:r>
            <a:rPr lang="en-US" sz="1500" dirty="0" err="1">
              <a:solidFill>
                <a:schemeClr val="tx1"/>
              </a:solidFill>
            </a:rPr>
            <a:t>luar</a:t>
          </a:r>
          <a:r>
            <a:rPr lang="en-US" sz="1500" dirty="0">
              <a:solidFill>
                <a:schemeClr val="tx1"/>
              </a:solidFill>
            </a:rPr>
            <a:t> Daerah </a:t>
          </a:r>
          <a:r>
            <a:rPr lang="en-US" sz="1500" dirty="0" err="1">
              <a:solidFill>
                <a:schemeClr val="tx1"/>
              </a:solidFill>
            </a:rPr>
            <a:t>Pabean</a:t>
          </a:r>
          <a:r>
            <a:rPr lang="en-US" sz="1500" dirty="0">
              <a:solidFill>
                <a:schemeClr val="tx1"/>
              </a:solidFill>
            </a:rPr>
            <a:t> </a:t>
          </a:r>
          <a:r>
            <a:rPr lang="en-US" sz="1500" dirty="0" err="1">
              <a:solidFill>
                <a:schemeClr val="tx1"/>
              </a:solidFill>
            </a:rPr>
            <a:t>di</a:t>
          </a:r>
          <a:r>
            <a:rPr lang="en-US" sz="1500" dirty="0">
              <a:solidFill>
                <a:schemeClr val="tx1"/>
              </a:solidFill>
            </a:rPr>
            <a:t> </a:t>
          </a:r>
          <a:r>
            <a:rPr lang="en-US" sz="1500" dirty="0" err="1">
              <a:solidFill>
                <a:schemeClr val="tx1"/>
              </a:solidFill>
            </a:rPr>
            <a:t>dalam</a:t>
          </a:r>
          <a:r>
            <a:rPr lang="en-US" sz="1500" dirty="0">
              <a:solidFill>
                <a:schemeClr val="tx1"/>
              </a:solidFill>
            </a:rPr>
            <a:t> Daerah </a:t>
          </a:r>
          <a:r>
            <a:rPr lang="en-US" sz="1500" dirty="0" err="1">
              <a:solidFill>
                <a:schemeClr val="tx1"/>
              </a:solidFill>
            </a:rPr>
            <a:t>Pabean</a:t>
          </a:r>
          <a:endParaRPr lang="en-US" sz="1500" dirty="0">
            <a:solidFill>
              <a:schemeClr val="tx1"/>
            </a:solidFill>
          </a:endParaRPr>
        </a:p>
      </dgm:t>
    </dgm:pt>
    <dgm:pt modelId="{A8759D27-6955-4CF3-A636-E42234BAA6BC}" cxnId="{F7911981-7034-41DF-9379-178CC945D31A}" type="parTrans">
      <dgm:prSet/>
      <dgm:spPr/>
      <dgm:t>
        <a:bodyPr/>
        <a:lstStyle/>
        <a:p>
          <a:endParaRPr lang="en-US"/>
        </a:p>
      </dgm:t>
    </dgm:pt>
    <dgm:pt modelId="{9AAA50B1-B4E9-4172-8172-EE3AA1B0B8F7}" cxnId="{F7911981-7034-41DF-9379-178CC945D31A}" type="sibTrans">
      <dgm:prSet/>
      <dgm:spPr/>
      <dgm:t>
        <a:bodyPr/>
        <a:lstStyle/>
        <a:p>
          <a:endParaRPr lang="en-US"/>
        </a:p>
      </dgm:t>
    </dgm:pt>
    <dgm:pt modelId="{C8436259-15A9-4C30-AC4B-785D9BAC2316}">
      <dgm:prSet custT="1"/>
      <dgm:spPr>
        <a:solidFill>
          <a:srgbClr val="7030A0"/>
        </a:solidFill>
      </dgm:spPr>
      <dgm:t>
        <a:bodyPr/>
        <a:lstStyle/>
        <a:p>
          <a:r>
            <a:rPr lang="en-US" sz="1500" dirty="0" err="1"/>
            <a:t>Pemanfaatan</a:t>
          </a:r>
          <a:r>
            <a:rPr lang="en-US" sz="1500" dirty="0"/>
            <a:t> JKP </a:t>
          </a:r>
          <a:r>
            <a:rPr lang="en-US" sz="1500" dirty="0" err="1"/>
            <a:t>dari</a:t>
          </a:r>
          <a:r>
            <a:rPr lang="en-US" sz="1500" dirty="0"/>
            <a:t> </a:t>
          </a:r>
          <a:r>
            <a:rPr lang="en-US" sz="1500" dirty="0" err="1"/>
            <a:t>luar</a:t>
          </a:r>
          <a:r>
            <a:rPr lang="en-US" sz="1500" dirty="0"/>
            <a:t> Daerah </a:t>
          </a:r>
          <a:r>
            <a:rPr lang="en-US" sz="1500" dirty="0" err="1"/>
            <a:t>Pabean</a:t>
          </a:r>
          <a:r>
            <a:rPr lang="en-US" sz="1500" dirty="0"/>
            <a:t> </a:t>
          </a:r>
          <a:r>
            <a:rPr lang="en-US" sz="1500" dirty="0" err="1"/>
            <a:t>di</a:t>
          </a:r>
          <a:r>
            <a:rPr lang="en-US" sz="1500" dirty="0"/>
            <a:t> </a:t>
          </a:r>
          <a:r>
            <a:rPr lang="en-US" sz="1500" dirty="0" err="1"/>
            <a:t>dalam</a:t>
          </a:r>
          <a:r>
            <a:rPr lang="en-US" sz="1500" dirty="0"/>
            <a:t> Daerah </a:t>
          </a:r>
          <a:r>
            <a:rPr lang="en-US" sz="1500" dirty="0" err="1"/>
            <a:t>Pabean</a:t>
          </a:r>
          <a:endParaRPr lang="en-US" sz="1500" dirty="0"/>
        </a:p>
      </dgm:t>
    </dgm:pt>
    <dgm:pt modelId="{BE55DB38-18EA-4437-988E-048CF00370FC}" cxnId="{025C094A-330F-4A09-A24D-1FAC001FFE6F}" type="parTrans">
      <dgm:prSet/>
      <dgm:spPr/>
      <dgm:t>
        <a:bodyPr/>
        <a:lstStyle/>
        <a:p>
          <a:endParaRPr lang="en-US"/>
        </a:p>
      </dgm:t>
    </dgm:pt>
    <dgm:pt modelId="{50388978-F9D8-4506-ADB5-637BCEBDAAF5}" cxnId="{025C094A-330F-4A09-A24D-1FAC001FFE6F}" type="sibTrans">
      <dgm:prSet/>
      <dgm:spPr/>
      <dgm:t>
        <a:bodyPr/>
        <a:lstStyle/>
        <a:p>
          <a:endParaRPr lang="en-US"/>
        </a:p>
      </dgm:t>
    </dgm:pt>
    <dgm:pt modelId="{4C0F8DF8-85FF-47FC-838E-87959DAEDF43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500" dirty="0" err="1"/>
            <a:t>Ekspor</a:t>
          </a:r>
          <a:r>
            <a:rPr lang="en-US" sz="1500" dirty="0"/>
            <a:t> BKP </a:t>
          </a:r>
          <a:r>
            <a:rPr lang="en-US" sz="1500" dirty="0" err="1"/>
            <a:t>Berwujud</a:t>
          </a:r>
          <a:r>
            <a:rPr lang="en-US" sz="1500" dirty="0"/>
            <a:t> </a:t>
          </a:r>
          <a:r>
            <a:rPr lang="en-US" sz="1500" dirty="0" err="1"/>
            <a:t>oleh</a:t>
          </a:r>
          <a:r>
            <a:rPr lang="en-US" sz="1500" dirty="0"/>
            <a:t> </a:t>
          </a:r>
          <a:r>
            <a:rPr lang="en-US" sz="1500" dirty="0" err="1"/>
            <a:t>Pengusaha</a:t>
          </a:r>
          <a:r>
            <a:rPr lang="en-US" sz="1500" dirty="0"/>
            <a:t> </a:t>
          </a:r>
          <a:r>
            <a:rPr lang="en-US" sz="1500" dirty="0" err="1"/>
            <a:t>Kena</a:t>
          </a:r>
          <a:r>
            <a:rPr lang="en-US" sz="1500" dirty="0"/>
            <a:t> </a:t>
          </a:r>
          <a:r>
            <a:rPr lang="en-US" sz="1500" dirty="0" err="1"/>
            <a:t>Pajak</a:t>
          </a:r>
          <a:endParaRPr lang="en-US" sz="1500" dirty="0"/>
        </a:p>
      </dgm:t>
    </dgm:pt>
    <dgm:pt modelId="{9183F125-C946-4061-94AA-C6E63D81BA0F}" cxnId="{C9B91543-D92A-4AE7-837D-D4B626E38852}" type="parTrans">
      <dgm:prSet/>
      <dgm:spPr/>
      <dgm:t>
        <a:bodyPr/>
        <a:lstStyle/>
        <a:p>
          <a:endParaRPr lang="en-US"/>
        </a:p>
      </dgm:t>
    </dgm:pt>
    <dgm:pt modelId="{56D8058A-0183-4667-B1FA-D6CB82004724}" cxnId="{C9B91543-D92A-4AE7-837D-D4B626E38852}" type="sibTrans">
      <dgm:prSet/>
      <dgm:spPr/>
      <dgm:t>
        <a:bodyPr/>
        <a:lstStyle/>
        <a:p>
          <a:endParaRPr lang="en-US"/>
        </a:p>
      </dgm:t>
    </dgm:pt>
    <dgm:pt modelId="{3B35AB21-8FBC-4EFC-873E-538EFCE6B0D8}">
      <dgm:prSet custT="1"/>
      <dgm:spPr/>
      <dgm:t>
        <a:bodyPr/>
        <a:lstStyle/>
        <a:p>
          <a:r>
            <a:rPr lang="en-US" sz="1500" dirty="0" err="1"/>
            <a:t>Ekspor</a:t>
          </a:r>
          <a:r>
            <a:rPr lang="en-US" sz="1500" dirty="0"/>
            <a:t> BKP </a:t>
          </a:r>
          <a:r>
            <a:rPr lang="en-US" sz="1500" dirty="0" err="1"/>
            <a:t>Tidak</a:t>
          </a:r>
          <a:r>
            <a:rPr lang="en-US" sz="1500" dirty="0"/>
            <a:t> </a:t>
          </a:r>
          <a:r>
            <a:rPr lang="en-US" sz="1500" dirty="0" err="1"/>
            <a:t>Berwujud</a:t>
          </a:r>
          <a:r>
            <a:rPr lang="en-US" sz="1500" dirty="0"/>
            <a:t> </a:t>
          </a:r>
          <a:r>
            <a:rPr lang="en-US" sz="1500" dirty="0" err="1"/>
            <a:t>oleh</a:t>
          </a:r>
          <a:r>
            <a:rPr lang="en-US" sz="1500" dirty="0"/>
            <a:t> </a:t>
          </a:r>
          <a:r>
            <a:rPr lang="en-US" sz="1500" dirty="0" err="1"/>
            <a:t>Pengusaha</a:t>
          </a:r>
          <a:r>
            <a:rPr lang="en-US" sz="1500" dirty="0"/>
            <a:t> </a:t>
          </a:r>
          <a:r>
            <a:rPr lang="en-US" sz="1500" dirty="0" err="1"/>
            <a:t>Kena</a:t>
          </a:r>
          <a:r>
            <a:rPr lang="en-US" sz="1500" dirty="0"/>
            <a:t> </a:t>
          </a:r>
          <a:r>
            <a:rPr lang="en-US" sz="1500" dirty="0" err="1"/>
            <a:t>Pajak</a:t>
          </a:r>
          <a:endParaRPr lang="en-US" sz="1500" dirty="0"/>
        </a:p>
      </dgm:t>
    </dgm:pt>
    <dgm:pt modelId="{32DDB4C2-8051-462D-B23F-BC57BE779ABB}" cxnId="{49FC9850-E736-4450-AF23-F8829FFC90A7}" type="parTrans">
      <dgm:prSet/>
      <dgm:spPr/>
      <dgm:t>
        <a:bodyPr/>
        <a:lstStyle/>
        <a:p>
          <a:endParaRPr lang="en-US"/>
        </a:p>
      </dgm:t>
    </dgm:pt>
    <dgm:pt modelId="{0E9DDB6A-A0D0-4A8D-B314-423D012C05AF}" cxnId="{49FC9850-E736-4450-AF23-F8829FFC90A7}" type="sibTrans">
      <dgm:prSet/>
      <dgm:spPr/>
      <dgm:t>
        <a:bodyPr/>
        <a:lstStyle/>
        <a:p>
          <a:endParaRPr lang="en-US"/>
        </a:p>
      </dgm:t>
    </dgm:pt>
    <dgm:pt modelId="{CD7AD7A1-11FD-4107-B6BA-3266A4930834}">
      <dgm:prSet custT="1"/>
      <dgm:spPr>
        <a:solidFill>
          <a:srgbClr val="FFC000"/>
        </a:solidFill>
      </dgm:spPr>
      <dgm:t>
        <a:bodyPr/>
        <a:lstStyle/>
        <a:p>
          <a:r>
            <a:rPr lang="en-US" sz="1500" dirty="0" err="1">
              <a:solidFill>
                <a:schemeClr val="tx1"/>
              </a:solidFill>
            </a:rPr>
            <a:t>Ekspor</a:t>
          </a:r>
          <a:r>
            <a:rPr lang="en-US" sz="1500" dirty="0">
              <a:solidFill>
                <a:schemeClr val="tx1"/>
              </a:solidFill>
            </a:rPr>
            <a:t>  JKP </a:t>
          </a:r>
          <a:r>
            <a:rPr lang="en-US" sz="1500" dirty="0" err="1">
              <a:solidFill>
                <a:schemeClr val="tx1"/>
              </a:solidFill>
            </a:rPr>
            <a:t>oleh</a:t>
          </a:r>
          <a:r>
            <a:rPr lang="en-US" sz="1500" dirty="0">
              <a:solidFill>
                <a:schemeClr val="tx1"/>
              </a:solidFill>
            </a:rPr>
            <a:t> </a:t>
          </a:r>
          <a:r>
            <a:rPr lang="en-US" sz="1500" dirty="0" err="1">
              <a:solidFill>
                <a:schemeClr val="tx1"/>
              </a:solidFill>
            </a:rPr>
            <a:t>Pengusaha</a:t>
          </a:r>
          <a:r>
            <a:rPr lang="en-US" sz="1500" dirty="0">
              <a:solidFill>
                <a:schemeClr val="tx1"/>
              </a:solidFill>
            </a:rPr>
            <a:t> </a:t>
          </a:r>
          <a:r>
            <a:rPr lang="en-US" sz="1500" dirty="0" err="1">
              <a:solidFill>
                <a:schemeClr val="tx1"/>
              </a:solidFill>
            </a:rPr>
            <a:t>Kena</a:t>
          </a:r>
          <a:r>
            <a:rPr lang="en-US" sz="1500" dirty="0">
              <a:solidFill>
                <a:schemeClr val="tx1"/>
              </a:solidFill>
            </a:rPr>
            <a:t> </a:t>
          </a:r>
          <a:r>
            <a:rPr lang="en-US" sz="1500" dirty="0" err="1">
              <a:solidFill>
                <a:schemeClr val="tx1"/>
              </a:solidFill>
            </a:rPr>
            <a:t>Pajak</a:t>
          </a:r>
          <a:endParaRPr lang="en-US" sz="1500" dirty="0">
            <a:solidFill>
              <a:schemeClr val="tx1"/>
            </a:solidFill>
          </a:endParaRPr>
        </a:p>
      </dgm:t>
    </dgm:pt>
    <dgm:pt modelId="{7D8E5797-BDFD-4C74-BFB5-77722243BA97}" cxnId="{251EFB03-DD35-45B0-954D-690BB31C4FD9}" type="parTrans">
      <dgm:prSet/>
      <dgm:spPr/>
      <dgm:t>
        <a:bodyPr/>
        <a:lstStyle/>
        <a:p>
          <a:endParaRPr lang="en-US"/>
        </a:p>
      </dgm:t>
    </dgm:pt>
    <dgm:pt modelId="{203E46FA-2779-4CA0-B534-AA225B1C4127}" cxnId="{251EFB03-DD35-45B0-954D-690BB31C4FD9}" type="sibTrans">
      <dgm:prSet/>
      <dgm:spPr/>
      <dgm:t>
        <a:bodyPr/>
        <a:lstStyle/>
        <a:p>
          <a:endParaRPr lang="en-US"/>
        </a:p>
      </dgm:t>
    </dgm:pt>
    <dgm:pt modelId="{24AFF6E6-19D4-43F4-82A1-95CFC70908C5}" type="pres">
      <dgm:prSet presAssocID="{E1562E72-AD7B-4F0B-BE2B-EC0D754A1021}" presName="linearFlow" presStyleCnt="0">
        <dgm:presLayoutVars>
          <dgm:dir/>
          <dgm:resizeHandles val="exact"/>
        </dgm:presLayoutVars>
      </dgm:prSet>
      <dgm:spPr/>
    </dgm:pt>
    <dgm:pt modelId="{F40FCC97-3263-4003-BBDE-F32EEBCBD0B3}" type="pres">
      <dgm:prSet presAssocID="{1988FFC3-F417-4967-86F4-C8C864BF069C}" presName="composite" presStyleCnt="0"/>
      <dgm:spPr/>
    </dgm:pt>
    <dgm:pt modelId="{219A4175-E2B0-4713-B3C0-E4D26B7F8E43}" type="pres">
      <dgm:prSet presAssocID="{1988FFC3-F417-4967-86F4-C8C864BF069C}" presName="imgShp" presStyleLbl="fgImgPlace1" presStyleIdx="0" presStyleCnt="8"/>
      <dgm:spPr/>
    </dgm:pt>
    <dgm:pt modelId="{F8DF8A1A-4DF7-47AE-BBEB-A38D997B7F44}" type="pres">
      <dgm:prSet presAssocID="{1988FFC3-F417-4967-86F4-C8C864BF069C}" presName="txShp" presStyleLbl="node1" presStyleIdx="0" presStyleCnt="8" custLinFactNeighborX="-332" custLinFactNeighborY="-660">
        <dgm:presLayoutVars>
          <dgm:bulletEnabled val="1"/>
        </dgm:presLayoutVars>
      </dgm:prSet>
      <dgm:spPr/>
    </dgm:pt>
    <dgm:pt modelId="{D98E6954-4CE3-4EA1-90D2-188ED62DA4B9}" type="pres">
      <dgm:prSet presAssocID="{E3DD492F-BA60-4859-A155-1C640942AE37}" presName="spacing" presStyleCnt="0"/>
      <dgm:spPr/>
    </dgm:pt>
    <dgm:pt modelId="{DA82A295-FA14-480B-BDA4-7A7C609E6CAC}" type="pres">
      <dgm:prSet presAssocID="{D5C1E4E9-F0BE-4ECF-8C42-99E09BCCB732}" presName="composite" presStyleCnt="0"/>
      <dgm:spPr/>
    </dgm:pt>
    <dgm:pt modelId="{0A578584-8958-4A9E-B603-AB22C91B57C0}" type="pres">
      <dgm:prSet presAssocID="{D5C1E4E9-F0BE-4ECF-8C42-99E09BCCB732}" presName="imgShp" presStyleLbl="fgImgPlace1" presStyleIdx="1" presStyleCnt="8"/>
      <dgm:spPr/>
    </dgm:pt>
    <dgm:pt modelId="{A50478FB-6FCD-4BB4-A963-BFC202F367D2}" type="pres">
      <dgm:prSet presAssocID="{D5C1E4E9-F0BE-4ECF-8C42-99E09BCCB732}" presName="txShp" presStyleLbl="node1" presStyleIdx="1" presStyleCnt="8">
        <dgm:presLayoutVars>
          <dgm:bulletEnabled val="1"/>
        </dgm:presLayoutVars>
      </dgm:prSet>
      <dgm:spPr/>
    </dgm:pt>
    <dgm:pt modelId="{57D27B0F-CC9A-4AA3-8296-AF7E54E889FB}" type="pres">
      <dgm:prSet presAssocID="{ADDB9F4A-A24F-4A42-9FB6-8C660F3A0C5B}" presName="spacing" presStyleCnt="0"/>
      <dgm:spPr/>
    </dgm:pt>
    <dgm:pt modelId="{E185C74B-24C0-4770-B55A-067A01E917FF}" type="pres">
      <dgm:prSet presAssocID="{FC5AB41B-3FF7-4A74-ABC7-FDADFD75572A}" presName="composite" presStyleCnt="0"/>
      <dgm:spPr/>
    </dgm:pt>
    <dgm:pt modelId="{74455B34-B38C-49C4-AD16-AA25EF5520E0}" type="pres">
      <dgm:prSet presAssocID="{FC5AB41B-3FF7-4A74-ABC7-FDADFD75572A}" presName="imgShp" presStyleLbl="fgImgPlace1" presStyleIdx="2" presStyleCnt="8"/>
      <dgm:spPr/>
    </dgm:pt>
    <dgm:pt modelId="{900B1291-9BC9-4EFE-A910-303B7306912D}" type="pres">
      <dgm:prSet presAssocID="{FC5AB41B-3FF7-4A74-ABC7-FDADFD75572A}" presName="txShp" presStyleLbl="node1" presStyleIdx="2" presStyleCnt="8">
        <dgm:presLayoutVars>
          <dgm:bulletEnabled val="1"/>
        </dgm:presLayoutVars>
      </dgm:prSet>
      <dgm:spPr/>
    </dgm:pt>
    <dgm:pt modelId="{B305FF97-BAD9-44D9-BD74-71B93ED25213}" type="pres">
      <dgm:prSet presAssocID="{41A95A36-B9C9-41D3-ABA2-0064DA7836BA}" presName="spacing" presStyleCnt="0"/>
      <dgm:spPr/>
    </dgm:pt>
    <dgm:pt modelId="{0FECA198-5B21-4F87-BB97-FBFFDC3CACE0}" type="pres">
      <dgm:prSet presAssocID="{C3853B5C-999A-4229-AD25-BCC91662C31F}" presName="composite" presStyleCnt="0"/>
      <dgm:spPr/>
    </dgm:pt>
    <dgm:pt modelId="{BDBBECA6-6A9F-4BDA-B49A-46EFE855BED2}" type="pres">
      <dgm:prSet presAssocID="{C3853B5C-999A-4229-AD25-BCC91662C31F}" presName="imgShp" presStyleLbl="fgImgPlace1" presStyleIdx="3" presStyleCnt="8"/>
      <dgm:spPr/>
    </dgm:pt>
    <dgm:pt modelId="{DE4F7D37-5F62-4679-858F-21A8873A8748}" type="pres">
      <dgm:prSet presAssocID="{C3853B5C-999A-4229-AD25-BCC91662C31F}" presName="txShp" presStyleLbl="node1" presStyleIdx="3" presStyleCnt="8">
        <dgm:presLayoutVars>
          <dgm:bulletEnabled val="1"/>
        </dgm:presLayoutVars>
      </dgm:prSet>
      <dgm:spPr/>
    </dgm:pt>
    <dgm:pt modelId="{F5080001-F5CB-4AD1-B068-5C49DBA2A279}" type="pres">
      <dgm:prSet presAssocID="{9AAA50B1-B4E9-4172-8172-EE3AA1B0B8F7}" presName="spacing" presStyleCnt="0"/>
      <dgm:spPr/>
    </dgm:pt>
    <dgm:pt modelId="{351A3A05-4AAC-4DD9-BDEB-AD52935C689F}" type="pres">
      <dgm:prSet presAssocID="{C8436259-15A9-4C30-AC4B-785D9BAC2316}" presName="composite" presStyleCnt="0"/>
      <dgm:spPr/>
    </dgm:pt>
    <dgm:pt modelId="{3C37DA1E-04E0-4AF8-AFC8-A9B3094F008E}" type="pres">
      <dgm:prSet presAssocID="{C8436259-15A9-4C30-AC4B-785D9BAC2316}" presName="imgShp" presStyleLbl="fgImgPlace1" presStyleIdx="4" presStyleCnt="8"/>
      <dgm:spPr/>
    </dgm:pt>
    <dgm:pt modelId="{91E55C98-8FB2-4648-A792-B8EBD8AAE5AB}" type="pres">
      <dgm:prSet presAssocID="{C8436259-15A9-4C30-AC4B-785D9BAC2316}" presName="txShp" presStyleLbl="node1" presStyleIdx="4" presStyleCnt="8">
        <dgm:presLayoutVars>
          <dgm:bulletEnabled val="1"/>
        </dgm:presLayoutVars>
      </dgm:prSet>
      <dgm:spPr/>
    </dgm:pt>
    <dgm:pt modelId="{A0FB7C71-00B2-45B4-B2AA-EA2F6949640E}" type="pres">
      <dgm:prSet presAssocID="{50388978-F9D8-4506-ADB5-637BCEBDAAF5}" presName="spacing" presStyleCnt="0"/>
      <dgm:spPr/>
    </dgm:pt>
    <dgm:pt modelId="{4037AA09-9894-49CB-994E-085CF671BECC}" type="pres">
      <dgm:prSet presAssocID="{4C0F8DF8-85FF-47FC-838E-87959DAEDF43}" presName="composite" presStyleCnt="0"/>
      <dgm:spPr/>
    </dgm:pt>
    <dgm:pt modelId="{F82553BD-CF17-40CD-9703-E8DF60E0DC9F}" type="pres">
      <dgm:prSet presAssocID="{4C0F8DF8-85FF-47FC-838E-87959DAEDF43}" presName="imgShp" presStyleLbl="fgImgPlace1" presStyleIdx="5" presStyleCnt="8"/>
      <dgm:spPr/>
    </dgm:pt>
    <dgm:pt modelId="{04B79B50-39A5-4F79-8475-AB25F761EF7A}" type="pres">
      <dgm:prSet presAssocID="{4C0F8DF8-85FF-47FC-838E-87959DAEDF43}" presName="txShp" presStyleLbl="node1" presStyleIdx="5" presStyleCnt="8">
        <dgm:presLayoutVars>
          <dgm:bulletEnabled val="1"/>
        </dgm:presLayoutVars>
      </dgm:prSet>
      <dgm:spPr/>
    </dgm:pt>
    <dgm:pt modelId="{BE2D4892-459C-4943-A90B-F3413695111A}" type="pres">
      <dgm:prSet presAssocID="{56D8058A-0183-4667-B1FA-D6CB82004724}" presName="spacing" presStyleCnt="0"/>
      <dgm:spPr/>
    </dgm:pt>
    <dgm:pt modelId="{3F31B865-3793-42BF-B97E-8874C90677CC}" type="pres">
      <dgm:prSet presAssocID="{3B35AB21-8FBC-4EFC-873E-538EFCE6B0D8}" presName="composite" presStyleCnt="0"/>
      <dgm:spPr/>
    </dgm:pt>
    <dgm:pt modelId="{355F2C35-7438-48D8-BEFB-D1D6A9546B92}" type="pres">
      <dgm:prSet presAssocID="{3B35AB21-8FBC-4EFC-873E-538EFCE6B0D8}" presName="imgShp" presStyleLbl="fgImgPlace1" presStyleIdx="6" presStyleCnt="8"/>
      <dgm:spPr/>
    </dgm:pt>
    <dgm:pt modelId="{932478D9-DF5F-4FE8-BDE4-E2FFD1A77BA0}" type="pres">
      <dgm:prSet presAssocID="{3B35AB21-8FBC-4EFC-873E-538EFCE6B0D8}" presName="txShp" presStyleLbl="node1" presStyleIdx="6" presStyleCnt="8">
        <dgm:presLayoutVars>
          <dgm:bulletEnabled val="1"/>
        </dgm:presLayoutVars>
      </dgm:prSet>
      <dgm:spPr/>
    </dgm:pt>
    <dgm:pt modelId="{6CC9FE5E-857F-4F91-82CF-CAFBF7CCE8D4}" type="pres">
      <dgm:prSet presAssocID="{0E9DDB6A-A0D0-4A8D-B314-423D012C05AF}" presName="spacing" presStyleCnt="0"/>
      <dgm:spPr/>
    </dgm:pt>
    <dgm:pt modelId="{CBD06830-94F6-4FC4-833B-5B468D50E7D5}" type="pres">
      <dgm:prSet presAssocID="{CD7AD7A1-11FD-4107-B6BA-3266A4930834}" presName="composite" presStyleCnt="0"/>
      <dgm:spPr/>
    </dgm:pt>
    <dgm:pt modelId="{1255806A-3B2A-448A-B214-8857BD791601}" type="pres">
      <dgm:prSet presAssocID="{CD7AD7A1-11FD-4107-B6BA-3266A4930834}" presName="imgShp" presStyleLbl="fgImgPlace1" presStyleIdx="7" presStyleCnt="8"/>
      <dgm:spPr/>
    </dgm:pt>
    <dgm:pt modelId="{744024BA-2057-491E-B4C0-09621A007A05}" type="pres">
      <dgm:prSet presAssocID="{CD7AD7A1-11FD-4107-B6BA-3266A4930834}" presName="txShp" presStyleLbl="node1" presStyleIdx="7" presStyleCnt="8">
        <dgm:presLayoutVars>
          <dgm:bulletEnabled val="1"/>
        </dgm:presLayoutVars>
      </dgm:prSet>
      <dgm:spPr/>
    </dgm:pt>
  </dgm:ptLst>
  <dgm:cxnLst>
    <dgm:cxn modelId="{251EFB03-DD35-45B0-954D-690BB31C4FD9}" srcId="{E1562E72-AD7B-4F0B-BE2B-EC0D754A1021}" destId="{CD7AD7A1-11FD-4107-B6BA-3266A4930834}" srcOrd="7" destOrd="0" parTransId="{7D8E5797-BDFD-4C74-BFB5-77722243BA97}" sibTransId="{203E46FA-2779-4CA0-B534-AA225B1C4127}"/>
    <dgm:cxn modelId="{D8EC9408-4037-4250-BA22-C624BDECB25A}" type="presOf" srcId="{3B35AB21-8FBC-4EFC-873E-538EFCE6B0D8}" destId="{932478D9-DF5F-4FE8-BDE4-E2FFD1A77BA0}" srcOrd="0" destOrd="0" presId="urn:microsoft.com/office/officeart/2005/8/layout/vList3#4"/>
    <dgm:cxn modelId="{7FB4FA0D-636D-4260-9A0D-F8F7E167456A}" srcId="{E1562E72-AD7B-4F0B-BE2B-EC0D754A1021}" destId="{1988FFC3-F417-4967-86F4-C8C864BF069C}" srcOrd="0" destOrd="0" parTransId="{95FBCA58-B7AB-45EC-AACE-18BD471B8269}" sibTransId="{E3DD492F-BA60-4859-A155-1C640942AE37}"/>
    <dgm:cxn modelId="{6BF17A1C-0323-4076-9695-AAC142640C23}" type="presOf" srcId="{4C0F8DF8-85FF-47FC-838E-87959DAEDF43}" destId="{04B79B50-39A5-4F79-8475-AB25F761EF7A}" srcOrd="0" destOrd="0" presId="urn:microsoft.com/office/officeart/2005/8/layout/vList3#4"/>
    <dgm:cxn modelId="{24A6FC1C-2EFC-4BD0-8278-A120B8591BA8}" type="presOf" srcId="{E1562E72-AD7B-4F0B-BE2B-EC0D754A1021}" destId="{24AFF6E6-19D4-43F4-82A1-95CFC70908C5}" srcOrd="0" destOrd="0" presId="urn:microsoft.com/office/officeart/2005/8/layout/vList3#4"/>
    <dgm:cxn modelId="{C9B91543-D92A-4AE7-837D-D4B626E38852}" srcId="{E1562E72-AD7B-4F0B-BE2B-EC0D754A1021}" destId="{4C0F8DF8-85FF-47FC-838E-87959DAEDF43}" srcOrd="5" destOrd="0" parTransId="{9183F125-C946-4061-94AA-C6E63D81BA0F}" sibTransId="{56D8058A-0183-4667-B1FA-D6CB82004724}"/>
    <dgm:cxn modelId="{E4AE3446-ADC9-4B4C-843D-7309041EA669}" srcId="{E1562E72-AD7B-4F0B-BE2B-EC0D754A1021}" destId="{FC5AB41B-3FF7-4A74-ABC7-FDADFD75572A}" srcOrd="2" destOrd="0" parTransId="{BB528AE8-D629-4C11-8904-BAC7C0E140AB}" sibTransId="{41A95A36-B9C9-41D3-ABA2-0064DA7836BA}"/>
    <dgm:cxn modelId="{025C094A-330F-4A09-A24D-1FAC001FFE6F}" srcId="{E1562E72-AD7B-4F0B-BE2B-EC0D754A1021}" destId="{C8436259-15A9-4C30-AC4B-785D9BAC2316}" srcOrd="4" destOrd="0" parTransId="{BE55DB38-18EA-4437-988E-048CF00370FC}" sibTransId="{50388978-F9D8-4506-ADB5-637BCEBDAAF5}"/>
    <dgm:cxn modelId="{6F74794A-9F45-42B3-87EF-FB21EF99EE9B}" type="presOf" srcId="{1988FFC3-F417-4967-86F4-C8C864BF069C}" destId="{F8DF8A1A-4DF7-47AE-BBEB-A38D997B7F44}" srcOrd="0" destOrd="0" presId="urn:microsoft.com/office/officeart/2005/8/layout/vList3#4"/>
    <dgm:cxn modelId="{49FC9850-E736-4450-AF23-F8829FFC90A7}" srcId="{E1562E72-AD7B-4F0B-BE2B-EC0D754A1021}" destId="{3B35AB21-8FBC-4EFC-873E-538EFCE6B0D8}" srcOrd="6" destOrd="0" parTransId="{32DDB4C2-8051-462D-B23F-BC57BE779ABB}" sibTransId="{0E9DDB6A-A0D0-4A8D-B314-423D012C05AF}"/>
    <dgm:cxn modelId="{F7911981-7034-41DF-9379-178CC945D31A}" srcId="{E1562E72-AD7B-4F0B-BE2B-EC0D754A1021}" destId="{C3853B5C-999A-4229-AD25-BCC91662C31F}" srcOrd="3" destOrd="0" parTransId="{A8759D27-6955-4CF3-A636-E42234BAA6BC}" sibTransId="{9AAA50B1-B4E9-4172-8172-EE3AA1B0B8F7}"/>
    <dgm:cxn modelId="{201DE189-1250-4F89-BD6C-689C5C587573}" type="presOf" srcId="{C3853B5C-999A-4229-AD25-BCC91662C31F}" destId="{DE4F7D37-5F62-4679-858F-21A8873A8748}" srcOrd="0" destOrd="0" presId="urn:microsoft.com/office/officeart/2005/8/layout/vList3#4"/>
    <dgm:cxn modelId="{37ACBB9C-934D-4FD4-A2DC-9C74BDE6CD99}" type="presOf" srcId="{FC5AB41B-3FF7-4A74-ABC7-FDADFD75572A}" destId="{900B1291-9BC9-4EFE-A910-303B7306912D}" srcOrd="0" destOrd="0" presId="urn:microsoft.com/office/officeart/2005/8/layout/vList3#4"/>
    <dgm:cxn modelId="{DCF1ADBB-3089-4CD5-868F-845BBF481115}" type="presOf" srcId="{D5C1E4E9-F0BE-4ECF-8C42-99E09BCCB732}" destId="{A50478FB-6FCD-4BB4-A963-BFC202F367D2}" srcOrd="0" destOrd="0" presId="urn:microsoft.com/office/officeart/2005/8/layout/vList3#4"/>
    <dgm:cxn modelId="{D3475CC5-3CDC-4AEA-9EBE-220215CCE16E}" srcId="{E1562E72-AD7B-4F0B-BE2B-EC0D754A1021}" destId="{D5C1E4E9-F0BE-4ECF-8C42-99E09BCCB732}" srcOrd="1" destOrd="0" parTransId="{F6E41B93-7320-45C9-A21D-6D73B690DF68}" sibTransId="{ADDB9F4A-A24F-4A42-9FB6-8C660F3A0C5B}"/>
    <dgm:cxn modelId="{A4B0F0D9-97B1-4C5A-BA57-3741B92A86B1}" type="presOf" srcId="{CD7AD7A1-11FD-4107-B6BA-3266A4930834}" destId="{744024BA-2057-491E-B4C0-09621A007A05}" srcOrd="0" destOrd="0" presId="urn:microsoft.com/office/officeart/2005/8/layout/vList3#4"/>
    <dgm:cxn modelId="{14566AF5-4286-4F0E-BD10-B35EB9069B23}" type="presOf" srcId="{C8436259-15A9-4C30-AC4B-785D9BAC2316}" destId="{91E55C98-8FB2-4648-A792-B8EBD8AAE5AB}" srcOrd="0" destOrd="0" presId="urn:microsoft.com/office/officeart/2005/8/layout/vList3#4"/>
    <dgm:cxn modelId="{E99E4A91-E02A-49EA-930C-E8793AABE3E1}" type="presParOf" srcId="{24AFF6E6-19D4-43F4-82A1-95CFC70908C5}" destId="{F40FCC97-3263-4003-BBDE-F32EEBCBD0B3}" srcOrd="0" destOrd="0" presId="urn:microsoft.com/office/officeart/2005/8/layout/vList3#4"/>
    <dgm:cxn modelId="{F7EB2EA7-9241-4107-B7E6-750216ABB884}" type="presParOf" srcId="{F40FCC97-3263-4003-BBDE-F32EEBCBD0B3}" destId="{219A4175-E2B0-4713-B3C0-E4D26B7F8E43}" srcOrd="0" destOrd="0" presId="urn:microsoft.com/office/officeart/2005/8/layout/vList3#4"/>
    <dgm:cxn modelId="{EC8E69E5-CF26-446B-9099-094E8E87175D}" type="presParOf" srcId="{F40FCC97-3263-4003-BBDE-F32EEBCBD0B3}" destId="{F8DF8A1A-4DF7-47AE-BBEB-A38D997B7F44}" srcOrd="1" destOrd="0" presId="urn:microsoft.com/office/officeart/2005/8/layout/vList3#4"/>
    <dgm:cxn modelId="{D35E5B2E-BC24-41B5-818F-97C886A3FEB6}" type="presParOf" srcId="{24AFF6E6-19D4-43F4-82A1-95CFC70908C5}" destId="{D98E6954-4CE3-4EA1-90D2-188ED62DA4B9}" srcOrd="1" destOrd="0" presId="urn:microsoft.com/office/officeart/2005/8/layout/vList3#4"/>
    <dgm:cxn modelId="{782F9108-60E7-4336-9062-EA74D19338AF}" type="presParOf" srcId="{24AFF6E6-19D4-43F4-82A1-95CFC70908C5}" destId="{DA82A295-FA14-480B-BDA4-7A7C609E6CAC}" srcOrd="2" destOrd="0" presId="urn:microsoft.com/office/officeart/2005/8/layout/vList3#4"/>
    <dgm:cxn modelId="{7922ECF6-117D-42F2-9074-1AE0F2EDCD58}" type="presParOf" srcId="{DA82A295-FA14-480B-BDA4-7A7C609E6CAC}" destId="{0A578584-8958-4A9E-B603-AB22C91B57C0}" srcOrd="0" destOrd="0" presId="urn:microsoft.com/office/officeart/2005/8/layout/vList3#4"/>
    <dgm:cxn modelId="{ABA5B786-5BDD-4AC8-BD6D-E452F7B91134}" type="presParOf" srcId="{DA82A295-FA14-480B-BDA4-7A7C609E6CAC}" destId="{A50478FB-6FCD-4BB4-A963-BFC202F367D2}" srcOrd="1" destOrd="0" presId="urn:microsoft.com/office/officeart/2005/8/layout/vList3#4"/>
    <dgm:cxn modelId="{2268D0DD-4D12-41A2-AF8A-9556AB55EDBD}" type="presParOf" srcId="{24AFF6E6-19D4-43F4-82A1-95CFC70908C5}" destId="{57D27B0F-CC9A-4AA3-8296-AF7E54E889FB}" srcOrd="3" destOrd="0" presId="urn:microsoft.com/office/officeart/2005/8/layout/vList3#4"/>
    <dgm:cxn modelId="{B8203DA6-072D-46E6-9208-0529F4E36A35}" type="presParOf" srcId="{24AFF6E6-19D4-43F4-82A1-95CFC70908C5}" destId="{E185C74B-24C0-4770-B55A-067A01E917FF}" srcOrd="4" destOrd="0" presId="urn:microsoft.com/office/officeart/2005/8/layout/vList3#4"/>
    <dgm:cxn modelId="{CDCDCEFA-4E5D-4F49-8733-3B2CED234526}" type="presParOf" srcId="{E185C74B-24C0-4770-B55A-067A01E917FF}" destId="{74455B34-B38C-49C4-AD16-AA25EF5520E0}" srcOrd="0" destOrd="0" presId="urn:microsoft.com/office/officeart/2005/8/layout/vList3#4"/>
    <dgm:cxn modelId="{110928CD-1A82-4F24-B927-FCE3DAB2DD9B}" type="presParOf" srcId="{E185C74B-24C0-4770-B55A-067A01E917FF}" destId="{900B1291-9BC9-4EFE-A910-303B7306912D}" srcOrd="1" destOrd="0" presId="urn:microsoft.com/office/officeart/2005/8/layout/vList3#4"/>
    <dgm:cxn modelId="{BBB65F96-1F01-45DF-B689-F4C36834716D}" type="presParOf" srcId="{24AFF6E6-19D4-43F4-82A1-95CFC70908C5}" destId="{B305FF97-BAD9-44D9-BD74-71B93ED25213}" srcOrd="5" destOrd="0" presId="urn:microsoft.com/office/officeart/2005/8/layout/vList3#4"/>
    <dgm:cxn modelId="{9F358F07-61D2-4D21-8C91-43B15E307080}" type="presParOf" srcId="{24AFF6E6-19D4-43F4-82A1-95CFC70908C5}" destId="{0FECA198-5B21-4F87-BB97-FBFFDC3CACE0}" srcOrd="6" destOrd="0" presId="urn:microsoft.com/office/officeart/2005/8/layout/vList3#4"/>
    <dgm:cxn modelId="{E867923D-FCFF-4AAA-AA9C-9C41B50A4D62}" type="presParOf" srcId="{0FECA198-5B21-4F87-BB97-FBFFDC3CACE0}" destId="{BDBBECA6-6A9F-4BDA-B49A-46EFE855BED2}" srcOrd="0" destOrd="0" presId="urn:microsoft.com/office/officeart/2005/8/layout/vList3#4"/>
    <dgm:cxn modelId="{07485334-064B-440F-9982-B80A3C25C8D6}" type="presParOf" srcId="{0FECA198-5B21-4F87-BB97-FBFFDC3CACE0}" destId="{DE4F7D37-5F62-4679-858F-21A8873A8748}" srcOrd="1" destOrd="0" presId="urn:microsoft.com/office/officeart/2005/8/layout/vList3#4"/>
    <dgm:cxn modelId="{D1AE6ABA-E03B-4F3C-98E7-0FF84E6E728E}" type="presParOf" srcId="{24AFF6E6-19D4-43F4-82A1-95CFC70908C5}" destId="{F5080001-F5CB-4AD1-B068-5C49DBA2A279}" srcOrd="7" destOrd="0" presId="urn:microsoft.com/office/officeart/2005/8/layout/vList3#4"/>
    <dgm:cxn modelId="{43F94C0D-56DB-40C2-B0B7-01E275264C55}" type="presParOf" srcId="{24AFF6E6-19D4-43F4-82A1-95CFC70908C5}" destId="{351A3A05-4AAC-4DD9-BDEB-AD52935C689F}" srcOrd="8" destOrd="0" presId="urn:microsoft.com/office/officeart/2005/8/layout/vList3#4"/>
    <dgm:cxn modelId="{08F95FA4-D92D-4B63-93BB-A19DF0314A3E}" type="presParOf" srcId="{351A3A05-4AAC-4DD9-BDEB-AD52935C689F}" destId="{3C37DA1E-04E0-4AF8-AFC8-A9B3094F008E}" srcOrd="0" destOrd="0" presId="urn:microsoft.com/office/officeart/2005/8/layout/vList3#4"/>
    <dgm:cxn modelId="{6A9002BE-DA60-4CB9-BD0F-AF4C5459B10D}" type="presParOf" srcId="{351A3A05-4AAC-4DD9-BDEB-AD52935C689F}" destId="{91E55C98-8FB2-4648-A792-B8EBD8AAE5AB}" srcOrd="1" destOrd="0" presId="urn:microsoft.com/office/officeart/2005/8/layout/vList3#4"/>
    <dgm:cxn modelId="{FCFE5B3B-BB41-4BBE-977B-347DE886EF37}" type="presParOf" srcId="{24AFF6E6-19D4-43F4-82A1-95CFC70908C5}" destId="{A0FB7C71-00B2-45B4-B2AA-EA2F6949640E}" srcOrd="9" destOrd="0" presId="urn:microsoft.com/office/officeart/2005/8/layout/vList3#4"/>
    <dgm:cxn modelId="{7CD12FDD-704B-4569-8D4A-3B6B39997ADC}" type="presParOf" srcId="{24AFF6E6-19D4-43F4-82A1-95CFC70908C5}" destId="{4037AA09-9894-49CB-994E-085CF671BECC}" srcOrd="10" destOrd="0" presId="urn:microsoft.com/office/officeart/2005/8/layout/vList3#4"/>
    <dgm:cxn modelId="{2B76BB19-C774-4393-94CA-21B1DDB99A9A}" type="presParOf" srcId="{4037AA09-9894-49CB-994E-085CF671BECC}" destId="{F82553BD-CF17-40CD-9703-E8DF60E0DC9F}" srcOrd="0" destOrd="0" presId="urn:microsoft.com/office/officeart/2005/8/layout/vList3#4"/>
    <dgm:cxn modelId="{44C2AC88-D2D0-4C16-8303-60637A923A26}" type="presParOf" srcId="{4037AA09-9894-49CB-994E-085CF671BECC}" destId="{04B79B50-39A5-4F79-8475-AB25F761EF7A}" srcOrd="1" destOrd="0" presId="urn:microsoft.com/office/officeart/2005/8/layout/vList3#4"/>
    <dgm:cxn modelId="{B38DD390-D5B5-4545-A0FB-7D09077B167A}" type="presParOf" srcId="{24AFF6E6-19D4-43F4-82A1-95CFC70908C5}" destId="{BE2D4892-459C-4943-A90B-F3413695111A}" srcOrd="11" destOrd="0" presId="urn:microsoft.com/office/officeart/2005/8/layout/vList3#4"/>
    <dgm:cxn modelId="{57153B5C-40F8-435E-82E0-A71EFD01F57C}" type="presParOf" srcId="{24AFF6E6-19D4-43F4-82A1-95CFC70908C5}" destId="{3F31B865-3793-42BF-B97E-8874C90677CC}" srcOrd="12" destOrd="0" presId="urn:microsoft.com/office/officeart/2005/8/layout/vList3#4"/>
    <dgm:cxn modelId="{33BD4C79-4D95-4166-85B0-550575B8D31B}" type="presParOf" srcId="{3F31B865-3793-42BF-B97E-8874C90677CC}" destId="{355F2C35-7438-48D8-BEFB-D1D6A9546B92}" srcOrd="0" destOrd="0" presId="urn:microsoft.com/office/officeart/2005/8/layout/vList3#4"/>
    <dgm:cxn modelId="{3E39E1E7-0AF1-4989-970D-19D871B17608}" type="presParOf" srcId="{3F31B865-3793-42BF-B97E-8874C90677CC}" destId="{932478D9-DF5F-4FE8-BDE4-E2FFD1A77BA0}" srcOrd="1" destOrd="0" presId="urn:microsoft.com/office/officeart/2005/8/layout/vList3#4"/>
    <dgm:cxn modelId="{D8DB6702-9FFC-448D-AA0E-547C0A83A1AE}" type="presParOf" srcId="{24AFF6E6-19D4-43F4-82A1-95CFC70908C5}" destId="{6CC9FE5E-857F-4F91-82CF-CAFBF7CCE8D4}" srcOrd="13" destOrd="0" presId="urn:microsoft.com/office/officeart/2005/8/layout/vList3#4"/>
    <dgm:cxn modelId="{A8ED7668-B84F-4F74-BE9E-B4BA949E1C1A}" type="presParOf" srcId="{24AFF6E6-19D4-43F4-82A1-95CFC70908C5}" destId="{CBD06830-94F6-4FC4-833B-5B468D50E7D5}" srcOrd="14" destOrd="0" presId="urn:microsoft.com/office/officeart/2005/8/layout/vList3#4"/>
    <dgm:cxn modelId="{E4DECC8D-F2CF-42DB-AED5-29A100EA76EB}" type="presParOf" srcId="{CBD06830-94F6-4FC4-833B-5B468D50E7D5}" destId="{1255806A-3B2A-448A-B214-8857BD791601}" srcOrd="0" destOrd="0" presId="urn:microsoft.com/office/officeart/2005/8/layout/vList3#4"/>
    <dgm:cxn modelId="{590DDB55-842A-41F6-AD99-52366C23E1B9}" type="presParOf" srcId="{CBD06830-94F6-4FC4-833B-5B468D50E7D5}" destId="{744024BA-2057-491E-B4C0-09621A007A05}" srcOrd="1" destOrd="0" presId="urn:microsoft.com/office/officeart/2005/8/layout/vList3#4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D45C8BA-AABC-4646-AC6A-A6577B49D138}" type="doc">
      <dgm:prSet loTypeId="urn:microsoft.com/office/officeart/2005/8/layout/vList3#5" loCatId="list" qsTypeId="urn:microsoft.com/office/officeart/2005/8/quickstyle/simple1" qsCatId="simple" csTypeId="urn:microsoft.com/office/officeart/2005/8/colors/accent1_2" csCatId="accent1" phldr="1"/>
      <dgm:spPr/>
    </dgm:pt>
    <dgm:pt modelId="{2EC3F11A-DD5B-4BD7-BC7C-B379E3B934C6}">
      <dgm:prSet/>
      <dgm:spPr>
        <a:solidFill>
          <a:srgbClr val="FF0000"/>
        </a:solidFill>
      </dgm:spPr>
      <dgm:t>
        <a:bodyPr/>
        <a:lstStyle/>
        <a:p>
          <a:r>
            <a:rPr lang="en-US" dirty="0" err="1"/>
            <a:t>Penyerahan</a:t>
          </a:r>
          <a:r>
            <a:rPr lang="en-US" dirty="0"/>
            <a:t> </a:t>
          </a:r>
          <a:r>
            <a:rPr lang="en-US" dirty="0" err="1"/>
            <a:t>hak</a:t>
          </a:r>
          <a:r>
            <a:rPr lang="en-US" dirty="0"/>
            <a:t> </a:t>
          </a:r>
          <a:r>
            <a:rPr lang="en-US" dirty="0" err="1"/>
            <a:t>atas</a:t>
          </a:r>
          <a:r>
            <a:rPr lang="en-US" dirty="0"/>
            <a:t> BKP </a:t>
          </a:r>
          <a:r>
            <a:rPr lang="en-US" dirty="0" err="1"/>
            <a:t>karena</a:t>
          </a:r>
          <a:r>
            <a:rPr lang="en-US" dirty="0"/>
            <a:t> </a:t>
          </a:r>
          <a:r>
            <a:rPr lang="en-US" dirty="0" err="1"/>
            <a:t>suatu</a:t>
          </a:r>
          <a:r>
            <a:rPr lang="en-US" dirty="0"/>
            <a:t> </a:t>
          </a:r>
          <a:r>
            <a:rPr lang="en-US" dirty="0" err="1"/>
            <a:t>perjanjian</a:t>
          </a:r>
          <a:r>
            <a:rPr lang="en-US" dirty="0"/>
            <a:t> </a:t>
          </a:r>
        </a:p>
      </dgm:t>
    </dgm:pt>
    <dgm:pt modelId="{23AE1697-1EE8-4D49-829A-CF4B47D2605E}" cxnId="{A026C5DC-C04F-4B9C-859E-EB0CF71D5BAC}" type="parTrans">
      <dgm:prSet/>
      <dgm:spPr/>
      <dgm:t>
        <a:bodyPr/>
        <a:lstStyle/>
        <a:p>
          <a:endParaRPr lang="en-US"/>
        </a:p>
      </dgm:t>
    </dgm:pt>
    <dgm:pt modelId="{CC3A7B82-ABF3-4A69-AF27-53E3DB51B46F}" cxnId="{A026C5DC-C04F-4B9C-859E-EB0CF71D5BAC}" type="sibTrans">
      <dgm:prSet/>
      <dgm:spPr/>
      <dgm:t>
        <a:bodyPr/>
        <a:lstStyle/>
        <a:p>
          <a:endParaRPr lang="en-US"/>
        </a:p>
      </dgm:t>
    </dgm:pt>
    <dgm:pt modelId="{CDE06330-275C-4F5B-AF8C-A984BEF18088}">
      <dgm:prSet/>
      <dgm:spPr>
        <a:solidFill>
          <a:srgbClr val="92D050"/>
        </a:solidFill>
      </dgm:spPr>
      <dgm:t>
        <a:bodyPr/>
        <a:lstStyle/>
        <a:p>
          <a:r>
            <a:rPr lang="en-US" dirty="0" err="1">
              <a:solidFill>
                <a:schemeClr val="tx1"/>
              </a:solidFill>
            </a:rPr>
            <a:t>Pengalihan</a:t>
          </a:r>
          <a:r>
            <a:rPr lang="en-US" dirty="0">
              <a:solidFill>
                <a:schemeClr val="tx1"/>
              </a:solidFill>
            </a:rPr>
            <a:t> BKP </a:t>
          </a:r>
          <a:r>
            <a:rPr lang="en-US" dirty="0" err="1">
              <a:solidFill>
                <a:schemeClr val="tx1"/>
              </a:solidFill>
            </a:rPr>
            <a:t>oleh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karena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suatu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perjanjian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sewa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beli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dan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perjanjian</a:t>
          </a:r>
          <a:r>
            <a:rPr lang="en-US" dirty="0">
              <a:solidFill>
                <a:schemeClr val="tx1"/>
              </a:solidFill>
            </a:rPr>
            <a:t> leasing</a:t>
          </a:r>
        </a:p>
      </dgm:t>
    </dgm:pt>
    <dgm:pt modelId="{6006104C-67FA-4803-86D7-55A36001477C}" cxnId="{DC3C25F2-212C-48C1-BFE5-E686C1FEB54C}" type="parTrans">
      <dgm:prSet/>
      <dgm:spPr/>
      <dgm:t>
        <a:bodyPr/>
        <a:lstStyle/>
        <a:p>
          <a:endParaRPr lang="en-US"/>
        </a:p>
      </dgm:t>
    </dgm:pt>
    <dgm:pt modelId="{277C8517-25EC-4F01-8482-92A88AAB0900}" cxnId="{DC3C25F2-212C-48C1-BFE5-E686C1FEB54C}" type="sibTrans">
      <dgm:prSet/>
      <dgm:spPr/>
      <dgm:t>
        <a:bodyPr/>
        <a:lstStyle/>
        <a:p>
          <a:endParaRPr lang="en-US"/>
        </a:p>
      </dgm:t>
    </dgm:pt>
    <dgm:pt modelId="{40CF0DFE-FF26-40B4-9EB1-4B665B501C41}">
      <dgm:prSet/>
      <dgm:spPr>
        <a:solidFill>
          <a:srgbClr val="0070C0"/>
        </a:solidFill>
      </dgm:spPr>
      <dgm:t>
        <a:bodyPr/>
        <a:lstStyle/>
        <a:p>
          <a:r>
            <a:rPr lang="en-US" dirty="0" err="1"/>
            <a:t>Penyerahan</a:t>
          </a:r>
          <a:r>
            <a:rPr lang="en-US" dirty="0"/>
            <a:t> BKP </a:t>
          </a:r>
          <a:r>
            <a:rPr lang="en-US" dirty="0" err="1"/>
            <a:t>kepada</a:t>
          </a:r>
          <a:r>
            <a:rPr lang="en-US" dirty="0"/>
            <a:t> </a:t>
          </a:r>
          <a:r>
            <a:rPr lang="en-US" dirty="0" err="1"/>
            <a:t>pedagang</a:t>
          </a:r>
          <a:r>
            <a:rPr lang="en-US" dirty="0"/>
            <a:t> </a:t>
          </a:r>
          <a:r>
            <a:rPr lang="en-US" dirty="0" err="1"/>
            <a:t>perantara</a:t>
          </a:r>
          <a:r>
            <a:rPr lang="en-US" dirty="0"/>
            <a:t> </a:t>
          </a:r>
          <a:r>
            <a:rPr lang="en-US" dirty="0" err="1"/>
            <a:t>atau</a:t>
          </a:r>
          <a:r>
            <a:rPr lang="en-US" dirty="0"/>
            <a:t> </a:t>
          </a:r>
          <a:r>
            <a:rPr lang="en-US" dirty="0" err="1"/>
            <a:t>melalui</a:t>
          </a:r>
          <a:r>
            <a:rPr lang="en-US" dirty="0"/>
            <a:t> </a:t>
          </a:r>
          <a:r>
            <a:rPr lang="en-US" dirty="0" err="1"/>
            <a:t>juru</a:t>
          </a:r>
          <a:r>
            <a:rPr lang="en-US" dirty="0"/>
            <a:t> </a:t>
          </a:r>
          <a:r>
            <a:rPr lang="en-US" dirty="0" err="1"/>
            <a:t>lelang</a:t>
          </a:r>
          <a:endParaRPr lang="en-US" dirty="0"/>
        </a:p>
      </dgm:t>
    </dgm:pt>
    <dgm:pt modelId="{758C86B9-3E10-4D57-A7C7-9486C59A2521}" cxnId="{DBEF8E33-178A-4603-861B-3E33177AC61C}" type="parTrans">
      <dgm:prSet/>
      <dgm:spPr/>
      <dgm:t>
        <a:bodyPr/>
        <a:lstStyle/>
        <a:p>
          <a:endParaRPr lang="en-US"/>
        </a:p>
      </dgm:t>
    </dgm:pt>
    <dgm:pt modelId="{140643E1-FCBB-41FC-8D4F-968A0E291132}" cxnId="{DBEF8E33-178A-4603-861B-3E33177AC61C}" type="sibTrans">
      <dgm:prSet/>
      <dgm:spPr/>
      <dgm:t>
        <a:bodyPr/>
        <a:lstStyle/>
        <a:p>
          <a:endParaRPr lang="en-US"/>
        </a:p>
      </dgm:t>
    </dgm:pt>
    <dgm:pt modelId="{CF96CC60-791C-41A1-B684-AE74E3147742}">
      <dgm:prSet/>
      <dgm:spPr>
        <a:solidFill>
          <a:srgbClr val="FF9900"/>
        </a:solidFill>
      </dgm:spPr>
      <dgm:t>
        <a:bodyPr/>
        <a:lstStyle/>
        <a:p>
          <a:r>
            <a:rPr lang="en-US" dirty="0" err="1">
              <a:solidFill>
                <a:schemeClr val="tx1"/>
              </a:solidFill>
            </a:rPr>
            <a:t>Pemakaian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sendiri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dan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atau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pemberian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cuma-cuma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atas</a:t>
          </a:r>
          <a:r>
            <a:rPr lang="en-US" dirty="0">
              <a:solidFill>
                <a:schemeClr val="tx1"/>
              </a:solidFill>
            </a:rPr>
            <a:t> BKP</a:t>
          </a:r>
        </a:p>
      </dgm:t>
    </dgm:pt>
    <dgm:pt modelId="{8CA6A960-634F-4795-86D4-81B628826337}" cxnId="{7908DF08-E54C-42AE-9A35-88931C81E0EE}" type="parTrans">
      <dgm:prSet/>
      <dgm:spPr/>
      <dgm:t>
        <a:bodyPr/>
        <a:lstStyle/>
        <a:p>
          <a:endParaRPr lang="en-US"/>
        </a:p>
      </dgm:t>
    </dgm:pt>
    <dgm:pt modelId="{F75A50E6-49AA-4E51-9920-205979DC0B97}" cxnId="{7908DF08-E54C-42AE-9A35-88931C81E0EE}" type="sibTrans">
      <dgm:prSet/>
      <dgm:spPr/>
      <dgm:t>
        <a:bodyPr/>
        <a:lstStyle/>
        <a:p>
          <a:endParaRPr lang="en-US"/>
        </a:p>
      </dgm:t>
    </dgm:pt>
    <dgm:pt modelId="{B93BAA18-E986-481F-8CE2-030C97561178}" type="pres">
      <dgm:prSet presAssocID="{DD45C8BA-AABC-4646-AC6A-A6577B49D138}" presName="linearFlow" presStyleCnt="0">
        <dgm:presLayoutVars>
          <dgm:dir/>
          <dgm:resizeHandles val="exact"/>
        </dgm:presLayoutVars>
      </dgm:prSet>
      <dgm:spPr/>
    </dgm:pt>
    <dgm:pt modelId="{9814D8DA-B492-4542-B59C-DA156945EDB6}" type="pres">
      <dgm:prSet presAssocID="{2EC3F11A-DD5B-4BD7-BC7C-B379E3B934C6}" presName="composite" presStyleCnt="0"/>
      <dgm:spPr/>
    </dgm:pt>
    <dgm:pt modelId="{83661BC5-0E58-4BCC-AFD2-2C9F6A1B8B89}" type="pres">
      <dgm:prSet presAssocID="{2EC3F11A-DD5B-4BD7-BC7C-B379E3B934C6}" presName="imgShp" presStyleLbl="fgImgPlace1" presStyleIdx="0" presStyleCnt="4"/>
      <dgm:spPr/>
    </dgm:pt>
    <dgm:pt modelId="{428D99D4-3E23-4A12-9CBC-F11A5E40EDCF}" type="pres">
      <dgm:prSet presAssocID="{2EC3F11A-DD5B-4BD7-BC7C-B379E3B934C6}" presName="txShp" presStyleLbl="node1" presStyleIdx="0" presStyleCnt="4">
        <dgm:presLayoutVars>
          <dgm:bulletEnabled val="1"/>
        </dgm:presLayoutVars>
      </dgm:prSet>
      <dgm:spPr/>
    </dgm:pt>
    <dgm:pt modelId="{AA1DFB82-8FE1-4BAB-9CF6-C6B0C7A8B782}" type="pres">
      <dgm:prSet presAssocID="{CC3A7B82-ABF3-4A69-AF27-53E3DB51B46F}" presName="spacing" presStyleCnt="0"/>
      <dgm:spPr/>
    </dgm:pt>
    <dgm:pt modelId="{DF1155D1-96CA-4E4F-95C7-4AFE8E5F75F7}" type="pres">
      <dgm:prSet presAssocID="{CDE06330-275C-4F5B-AF8C-A984BEF18088}" presName="composite" presStyleCnt="0"/>
      <dgm:spPr/>
    </dgm:pt>
    <dgm:pt modelId="{6230EC1A-82CA-498A-9313-0DCCA6E6A160}" type="pres">
      <dgm:prSet presAssocID="{CDE06330-275C-4F5B-AF8C-A984BEF18088}" presName="imgShp" presStyleLbl="fgImgPlace1" presStyleIdx="1" presStyleCnt="4"/>
      <dgm:spPr/>
    </dgm:pt>
    <dgm:pt modelId="{C4E44197-D567-4C16-83D4-647105869AAA}" type="pres">
      <dgm:prSet presAssocID="{CDE06330-275C-4F5B-AF8C-A984BEF18088}" presName="txShp" presStyleLbl="node1" presStyleIdx="1" presStyleCnt="4">
        <dgm:presLayoutVars>
          <dgm:bulletEnabled val="1"/>
        </dgm:presLayoutVars>
      </dgm:prSet>
      <dgm:spPr/>
    </dgm:pt>
    <dgm:pt modelId="{6D89BB9C-DBBC-411B-AAD1-6C0E288E1A0A}" type="pres">
      <dgm:prSet presAssocID="{277C8517-25EC-4F01-8482-92A88AAB0900}" presName="spacing" presStyleCnt="0"/>
      <dgm:spPr/>
    </dgm:pt>
    <dgm:pt modelId="{BB6933C6-E767-4474-902C-CBB48D88404D}" type="pres">
      <dgm:prSet presAssocID="{40CF0DFE-FF26-40B4-9EB1-4B665B501C41}" presName="composite" presStyleCnt="0"/>
      <dgm:spPr/>
    </dgm:pt>
    <dgm:pt modelId="{389E0976-3C12-4339-AA12-0B7792C3231D}" type="pres">
      <dgm:prSet presAssocID="{40CF0DFE-FF26-40B4-9EB1-4B665B501C41}" presName="imgShp" presStyleLbl="fgImgPlace1" presStyleIdx="2" presStyleCnt="4"/>
      <dgm:spPr/>
    </dgm:pt>
    <dgm:pt modelId="{37076371-67DA-4F3B-AF14-B6B947CFCFDD}" type="pres">
      <dgm:prSet presAssocID="{40CF0DFE-FF26-40B4-9EB1-4B665B501C41}" presName="txShp" presStyleLbl="node1" presStyleIdx="2" presStyleCnt="4">
        <dgm:presLayoutVars>
          <dgm:bulletEnabled val="1"/>
        </dgm:presLayoutVars>
      </dgm:prSet>
      <dgm:spPr/>
    </dgm:pt>
    <dgm:pt modelId="{9926E66D-81FB-4672-944D-C9D2B5BE0B7C}" type="pres">
      <dgm:prSet presAssocID="{140643E1-FCBB-41FC-8D4F-968A0E291132}" presName="spacing" presStyleCnt="0"/>
      <dgm:spPr/>
    </dgm:pt>
    <dgm:pt modelId="{DBBC8CA4-404F-4052-8623-2BD04312B558}" type="pres">
      <dgm:prSet presAssocID="{CF96CC60-791C-41A1-B684-AE74E3147742}" presName="composite" presStyleCnt="0"/>
      <dgm:spPr/>
    </dgm:pt>
    <dgm:pt modelId="{F0849F92-86A8-4039-BAF7-511BD22BBE03}" type="pres">
      <dgm:prSet presAssocID="{CF96CC60-791C-41A1-B684-AE74E3147742}" presName="imgShp" presStyleLbl="fgImgPlace1" presStyleIdx="3" presStyleCnt="4"/>
      <dgm:spPr/>
    </dgm:pt>
    <dgm:pt modelId="{B8CFD1A7-CCAA-442F-AA9D-5801FE81E663}" type="pres">
      <dgm:prSet presAssocID="{CF96CC60-791C-41A1-B684-AE74E3147742}" presName="txShp" presStyleLbl="node1" presStyleIdx="3" presStyleCnt="4">
        <dgm:presLayoutVars>
          <dgm:bulletEnabled val="1"/>
        </dgm:presLayoutVars>
      </dgm:prSet>
      <dgm:spPr/>
    </dgm:pt>
  </dgm:ptLst>
  <dgm:cxnLst>
    <dgm:cxn modelId="{5B4CB407-5716-44A9-9169-1F6BBE3962F0}" type="presOf" srcId="{CDE06330-275C-4F5B-AF8C-A984BEF18088}" destId="{C4E44197-D567-4C16-83D4-647105869AAA}" srcOrd="0" destOrd="0" presId="urn:microsoft.com/office/officeart/2005/8/layout/vList3#5"/>
    <dgm:cxn modelId="{7908DF08-E54C-42AE-9A35-88931C81E0EE}" srcId="{DD45C8BA-AABC-4646-AC6A-A6577B49D138}" destId="{CF96CC60-791C-41A1-B684-AE74E3147742}" srcOrd="3" destOrd="0" parTransId="{8CA6A960-634F-4795-86D4-81B628826337}" sibTransId="{F75A50E6-49AA-4E51-9920-205979DC0B97}"/>
    <dgm:cxn modelId="{0EE9FF0D-B527-43A5-A59F-8F02F9104414}" type="presOf" srcId="{CF96CC60-791C-41A1-B684-AE74E3147742}" destId="{B8CFD1A7-CCAA-442F-AA9D-5801FE81E663}" srcOrd="0" destOrd="0" presId="urn:microsoft.com/office/officeart/2005/8/layout/vList3#5"/>
    <dgm:cxn modelId="{DBEF8E33-178A-4603-861B-3E33177AC61C}" srcId="{DD45C8BA-AABC-4646-AC6A-A6577B49D138}" destId="{40CF0DFE-FF26-40B4-9EB1-4B665B501C41}" srcOrd="2" destOrd="0" parTransId="{758C86B9-3E10-4D57-A7C7-9486C59A2521}" sibTransId="{140643E1-FCBB-41FC-8D4F-968A0E291132}"/>
    <dgm:cxn modelId="{E29A0B69-2042-43C3-9ED6-049AAFA67FB9}" type="presOf" srcId="{2EC3F11A-DD5B-4BD7-BC7C-B379E3B934C6}" destId="{428D99D4-3E23-4A12-9CBC-F11A5E40EDCF}" srcOrd="0" destOrd="0" presId="urn:microsoft.com/office/officeart/2005/8/layout/vList3#5"/>
    <dgm:cxn modelId="{0D1AFA70-AB15-455E-9219-C646DA1155A1}" type="presOf" srcId="{40CF0DFE-FF26-40B4-9EB1-4B665B501C41}" destId="{37076371-67DA-4F3B-AF14-B6B947CFCFDD}" srcOrd="0" destOrd="0" presId="urn:microsoft.com/office/officeart/2005/8/layout/vList3#5"/>
    <dgm:cxn modelId="{29938EBB-8642-4D42-A825-F3B6AA95F523}" type="presOf" srcId="{DD45C8BA-AABC-4646-AC6A-A6577B49D138}" destId="{B93BAA18-E986-481F-8CE2-030C97561178}" srcOrd="0" destOrd="0" presId="urn:microsoft.com/office/officeart/2005/8/layout/vList3#5"/>
    <dgm:cxn modelId="{A026C5DC-C04F-4B9C-859E-EB0CF71D5BAC}" srcId="{DD45C8BA-AABC-4646-AC6A-A6577B49D138}" destId="{2EC3F11A-DD5B-4BD7-BC7C-B379E3B934C6}" srcOrd="0" destOrd="0" parTransId="{23AE1697-1EE8-4D49-829A-CF4B47D2605E}" sibTransId="{CC3A7B82-ABF3-4A69-AF27-53E3DB51B46F}"/>
    <dgm:cxn modelId="{DC3C25F2-212C-48C1-BFE5-E686C1FEB54C}" srcId="{DD45C8BA-AABC-4646-AC6A-A6577B49D138}" destId="{CDE06330-275C-4F5B-AF8C-A984BEF18088}" srcOrd="1" destOrd="0" parTransId="{6006104C-67FA-4803-86D7-55A36001477C}" sibTransId="{277C8517-25EC-4F01-8482-92A88AAB0900}"/>
    <dgm:cxn modelId="{66803AEC-0F03-4553-98D8-86000B8F4131}" type="presParOf" srcId="{B93BAA18-E986-481F-8CE2-030C97561178}" destId="{9814D8DA-B492-4542-B59C-DA156945EDB6}" srcOrd="0" destOrd="0" presId="urn:microsoft.com/office/officeart/2005/8/layout/vList3#5"/>
    <dgm:cxn modelId="{B435A537-FDB0-4600-A213-842AF5961309}" type="presParOf" srcId="{9814D8DA-B492-4542-B59C-DA156945EDB6}" destId="{83661BC5-0E58-4BCC-AFD2-2C9F6A1B8B89}" srcOrd="0" destOrd="0" presId="urn:microsoft.com/office/officeart/2005/8/layout/vList3#5"/>
    <dgm:cxn modelId="{9CD2BE27-4289-4169-81AF-19C7B54DB7EC}" type="presParOf" srcId="{9814D8DA-B492-4542-B59C-DA156945EDB6}" destId="{428D99D4-3E23-4A12-9CBC-F11A5E40EDCF}" srcOrd="1" destOrd="0" presId="urn:microsoft.com/office/officeart/2005/8/layout/vList3#5"/>
    <dgm:cxn modelId="{B795187A-8920-4204-8431-0E0119FD4DDB}" type="presParOf" srcId="{B93BAA18-E986-481F-8CE2-030C97561178}" destId="{AA1DFB82-8FE1-4BAB-9CF6-C6B0C7A8B782}" srcOrd="1" destOrd="0" presId="urn:microsoft.com/office/officeart/2005/8/layout/vList3#5"/>
    <dgm:cxn modelId="{E29B89C7-17A8-41BC-8222-72B8F12813D1}" type="presParOf" srcId="{B93BAA18-E986-481F-8CE2-030C97561178}" destId="{DF1155D1-96CA-4E4F-95C7-4AFE8E5F75F7}" srcOrd="2" destOrd="0" presId="urn:microsoft.com/office/officeart/2005/8/layout/vList3#5"/>
    <dgm:cxn modelId="{5F63089E-8188-4AC1-8BF6-15E65F0F623C}" type="presParOf" srcId="{DF1155D1-96CA-4E4F-95C7-4AFE8E5F75F7}" destId="{6230EC1A-82CA-498A-9313-0DCCA6E6A160}" srcOrd="0" destOrd="0" presId="urn:microsoft.com/office/officeart/2005/8/layout/vList3#5"/>
    <dgm:cxn modelId="{A64A9EDB-AA7F-4105-844D-65C54B369D59}" type="presParOf" srcId="{DF1155D1-96CA-4E4F-95C7-4AFE8E5F75F7}" destId="{C4E44197-D567-4C16-83D4-647105869AAA}" srcOrd="1" destOrd="0" presId="urn:microsoft.com/office/officeart/2005/8/layout/vList3#5"/>
    <dgm:cxn modelId="{D3608C38-C7A3-4DC9-A98F-53E9FDA016BC}" type="presParOf" srcId="{B93BAA18-E986-481F-8CE2-030C97561178}" destId="{6D89BB9C-DBBC-411B-AAD1-6C0E288E1A0A}" srcOrd="3" destOrd="0" presId="urn:microsoft.com/office/officeart/2005/8/layout/vList3#5"/>
    <dgm:cxn modelId="{6023F6B5-A294-492F-945A-8F6F9D93878A}" type="presParOf" srcId="{B93BAA18-E986-481F-8CE2-030C97561178}" destId="{BB6933C6-E767-4474-902C-CBB48D88404D}" srcOrd="4" destOrd="0" presId="urn:microsoft.com/office/officeart/2005/8/layout/vList3#5"/>
    <dgm:cxn modelId="{1BF27511-0C42-46FA-B8C4-1F7273B0D665}" type="presParOf" srcId="{BB6933C6-E767-4474-902C-CBB48D88404D}" destId="{389E0976-3C12-4339-AA12-0B7792C3231D}" srcOrd="0" destOrd="0" presId="urn:microsoft.com/office/officeart/2005/8/layout/vList3#5"/>
    <dgm:cxn modelId="{4E41FE9D-BFFA-4405-88CA-3128DE05C927}" type="presParOf" srcId="{BB6933C6-E767-4474-902C-CBB48D88404D}" destId="{37076371-67DA-4F3B-AF14-B6B947CFCFDD}" srcOrd="1" destOrd="0" presId="urn:microsoft.com/office/officeart/2005/8/layout/vList3#5"/>
    <dgm:cxn modelId="{762BAE5F-5D9C-4F60-9503-7D5092E54BEF}" type="presParOf" srcId="{B93BAA18-E986-481F-8CE2-030C97561178}" destId="{9926E66D-81FB-4672-944D-C9D2B5BE0B7C}" srcOrd="5" destOrd="0" presId="urn:microsoft.com/office/officeart/2005/8/layout/vList3#5"/>
    <dgm:cxn modelId="{33930B39-DFFC-4940-B089-F055AE453FCF}" type="presParOf" srcId="{B93BAA18-E986-481F-8CE2-030C97561178}" destId="{DBBC8CA4-404F-4052-8623-2BD04312B558}" srcOrd="6" destOrd="0" presId="urn:microsoft.com/office/officeart/2005/8/layout/vList3#5"/>
    <dgm:cxn modelId="{93163EAE-58F1-4258-A3A3-DDDC76B318F4}" type="presParOf" srcId="{DBBC8CA4-404F-4052-8623-2BD04312B558}" destId="{F0849F92-86A8-4039-BAF7-511BD22BBE03}" srcOrd="0" destOrd="0" presId="urn:microsoft.com/office/officeart/2005/8/layout/vList3#5"/>
    <dgm:cxn modelId="{31E0EB61-5BEE-465A-8B40-57A05091B85A}" type="presParOf" srcId="{DBBC8CA4-404F-4052-8623-2BD04312B558}" destId="{B8CFD1A7-CCAA-442F-AA9D-5801FE81E663}" srcOrd="1" destOrd="0" presId="urn:microsoft.com/office/officeart/2005/8/layout/vList3#5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D45C8BA-AABC-4646-AC6A-A6577B49D138}" type="doc">
      <dgm:prSet loTypeId="urn:microsoft.com/office/officeart/2005/8/layout/vList3#6" loCatId="list" qsTypeId="urn:microsoft.com/office/officeart/2005/8/quickstyle/simple1" qsCatId="simple" csTypeId="urn:microsoft.com/office/officeart/2005/8/colors/accent1_2" csCatId="accent1" phldr="1"/>
      <dgm:spPr/>
    </dgm:pt>
    <dgm:pt modelId="{2EC3F11A-DD5B-4BD7-BC7C-B379E3B934C6}">
      <dgm:prSet custT="1"/>
      <dgm:spPr>
        <a:solidFill>
          <a:srgbClr val="92D050"/>
        </a:solidFill>
      </dgm:spPr>
      <dgm:t>
        <a:bodyPr/>
        <a:lstStyle/>
        <a:p>
          <a:r>
            <a:rPr lang="en-US" sz="1500" dirty="0">
              <a:solidFill>
                <a:schemeClr val="tx1"/>
              </a:solidFill>
            </a:rPr>
            <a:t>BKP </a:t>
          </a:r>
          <a:r>
            <a:rPr lang="en-US" sz="1500" dirty="0" err="1">
              <a:solidFill>
                <a:schemeClr val="tx1"/>
              </a:solidFill>
            </a:rPr>
            <a:t>berupa</a:t>
          </a:r>
          <a:r>
            <a:rPr lang="en-US" sz="1500" dirty="0">
              <a:solidFill>
                <a:schemeClr val="tx1"/>
              </a:solidFill>
            </a:rPr>
            <a:t> </a:t>
          </a:r>
          <a:r>
            <a:rPr lang="en-US" sz="1500" dirty="0" err="1">
              <a:solidFill>
                <a:schemeClr val="tx1"/>
              </a:solidFill>
            </a:rPr>
            <a:t>Persediaan</a:t>
          </a:r>
          <a:r>
            <a:rPr lang="en-US" sz="1500" dirty="0">
              <a:solidFill>
                <a:schemeClr val="tx1"/>
              </a:solidFill>
            </a:rPr>
            <a:t> </a:t>
          </a:r>
          <a:r>
            <a:rPr lang="en-US" sz="1500" dirty="0" err="1">
              <a:solidFill>
                <a:schemeClr val="tx1"/>
              </a:solidFill>
            </a:rPr>
            <a:t>dan</a:t>
          </a:r>
          <a:r>
            <a:rPr lang="en-US" sz="1500" dirty="0">
              <a:solidFill>
                <a:schemeClr val="tx1"/>
              </a:solidFill>
            </a:rPr>
            <a:t>/</a:t>
          </a:r>
          <a:r>
            <a:rPr lang="en-US" sz="1500" dirty="0" err="1">
              <a:solidFill>
                <a:schemeClr val="tx1"/>
              </a:solidFill>
            </a:rPr>
            <a:t>atau</a:t>
          </a:r>
          <a:r>
            <a:rPr lang="en-US" sz="1500" dirty="0">
              <a:solidFill>
                <a:schemeClr val="tx1"/>
              </a:solidFill>
            </a:rPr>
            <a:t> </a:t>
          </a:r>
          <a:r>
            <a:rPr lang="en-US" sz="1500" dirty="0" err="1">
              <a:solidFill>
                <a:schemeClr val="tx1"/>
              </a:solidFill>
            </a:rPr>
            <a:t>aktiva</a:t>
          </a:r>
          <a:r>
            <a:rPr lang="en-US" sz="1500" dirty="0">
              <a:solidFill>
                <a:schemeClr val="tx1"/>
              </a:solidFill>
            </a:rPr>
            <a:t> yang </a:t>
          </a:r>
          <a:r>
            <a:rPr lang="en-US" sz="1500" dirty="0" err="1">
              <a:solidFill>
                <a:schemeClr val="tx1"/>
              </a:solidFill>
            </a:rPr>
            <a:t>menurut</a:t>
          </a:r>
          <a:r>
            <a:rPr lang="en-US" sz="1500" dirty="0">
              <a:solidFill>
                <a:schemeClr val="tx1"/>
              </a:solidFill>
            </a:rPr>
            <a:t> </a:t>
          </a:r>
          <a:r>
            <a:rPr lang="en-US" sz="1500" dirty="0" err="1">
              <a:solidFill>
                <a:schemeClr val="tx1"/>
              </a:solidFill>
            </a:rPr>
            <a:t>tujuan</a:t>
          </a:r>
          <a:r>
            <a:rPr lang="en-US" sz="1500" dirty="0">
              <a:solidFill>
                <a:schemeClr val="tx1"/>
              </a:solidFill>
            </a:rPr>
            <a:t> </a:t>
          </a:r>
          <a:r>
            <a:rPr lang="en-US" sz="1500" dirty="0" err="1">
              <a:solidFill>
                <a:schemeClr val="tx1"/>
              </a:solidFill>
            </a:rPr>
            <a:t>semula</a:t>
          </a:r>
          <a:r>
            <a:rPr lang="en-US" sz="1500" dirty="0">
              <a:solidFill>
                <a:schemeClr val="tx1"/>
              </a:solidFill>
            </a:rPr>
            <a:t> </a:t>
          </a:r>
          <a:r>
            <a:rPr lang="en-US" sz="1500" dirty="0" err="1">
              <a:solidFill>
                <a:schemeClr val="tx1"/>
              </a:solidFill>
            </a:rPr>
            <a:t>tidak</a:t>
          </a:r>
          <a:r>
            <a:rPr lang="en-US" sz="1500" dirty="0">
              <a:solidFill>
                <a:schemeClr val="tx1"/>
              </a:solidFill>
            </a:rPr>
            <a:t> </a:t>
          </a:r>
          <a:r>
            <a:rPr lang="en-US" sz="1500" dirty="0" err="1">
              <a:solidFill>
                <a:schemeClr val="tx1"/>
              </a:solidFill>
            </a:rPr>
            <a:t>untuk</a:t>
          </a:r>
          <a:r>
            <a:rPr lang="en-US" sz="1500" dirty="0">
              <a:solidFill>
                <a:schemeClr val="tx1"/>
              </a:solidFill>
            </a:rPr>
            <a:t> </a:t>
          </a:r>
          <a:r>
            <a:rPr lang="en-US" sz="1500" dirty="0" err="1">
              <a:solidFill>
                <a:schemeClr val="tx1"/>
              </a:solidFill>
            </a:rPr>
            <a:t>diperjualbelikan</a:t>
          </a:r>
          <a:r>
            <a:rPr lang="en-US" sz="1500" dirty="0">
              <a:solidFill>
                <a:schemeClr val="tx1"/>
              </a:solidFill>
            </a:rPr>
            <a:t>, yang </a:t>
          </a:r>
          <a:r>
            <a:rPr lang="en-US" sz="1500" dirty="0" err="1">
              <a:solidFill>
                <a:schemeClr val="tx1"/>
              </a:solidFill>
            </a:rPr>
            <a:t>masih</a:t>
          </a:r>
          <a:r>
            <a:rPr lang="en-US" sz="1500" dirty="0">
              <a:solidFill>
                <a:schemeClr val="tx1"/>
              </a:solidFill>
            </a:rPr>
            <a:t> </a:t>
          </a:r>
          <a:r>
            <a:rPr lang="en-US" sz="1500" dirty="0" err="1">
              <a:solidFill>
                <a:schemeClr val="tx1"/>
              </a:solidFill>
            </a:rPr>
            <a:t>tersisa</a:t>
          </a:r>
          <a:r>
            <a:rPr lang="en-US" sz="1500" dirty="0">
              <a:solidFill>
                <a:schemeClr val="tx1"/>
              </a:solidFill>
            </a:rPr>
            <a:t> </a:t>
          </a:r>
          <a:r>
            <a:rPr lang="en-US" sz="1500" dirty="0" err="1">
              <a:solidFill>
                <a:schemeClr val="tx1"/>
              </a:solidFill>
            </a:rPr>
            <a:t>pada</a:t>
          </a:r>
          <a:r>
            <a:rPr lang="en-US" sz="1500" dirty="0">
              <a:solidFill>
                <a:schemeClr val="tx1"/>
              </a:solidFill>
            </a:rPr>
            <a:t> </a:t>
          </a:r>
          <a:r>
            <a:rPr lang="en-US" sz="1500" dirty="0" err="1">
              <a:solidFill>
                <a:schemeClr val="tx1"/>
              </a:solidFill>
            </a:rPr>
            <a:t>saat</a:t>
          </a:r>
          <a:r>
            <a:rPr lang="en-US" sz="1500" dirty="0">
              <a:solidFill>
                <a:schemeClr val="tx1"/>
              </a:solidFill>
            </a:rPr>
            <a:t> </a:t>
          </a:r>
          <a:r>
            <a:rPr lang="en-US" sz="1500" dirty="0" err="1">
              <a:solidFill>
                <a:schemeClr val="tx1"/>
              </a:solidFill>
            </a:rPr>
            <a:t>pembubaran</a:t>
          </a:r>
          <a:r>
            <a:rPr lang="en-US" sz="1500" dirty="0">
              <a:solidFill>
                <a:schemeClr val="tx1"/>
              </a:solidFill>
            </a:rPr>
            <a:t> </a:t>
          </a:r>
          <a:r>
            <a:rPr lang="en-US" sz="1500" dirty="0" err="1">
              <a:solidFill>
                <a:schemeClr val="tx1"/>
              </a:solidFill>
            </a:rPr>
            <a:t>perusahaan</a:t>
          </a:r>
          <a:endParaRPr lang="en-US" sz="1500" dirty="0">
            <a:solidFill>
              <a:schemeClr val="tx1"/>
            </a:solidFill>
          </a:endParaRPr>
        </a:p>
      </dgm:t>
    </dgm:pt>
    <dgm:pt modelId="{23AE1697-1EE8-4D49-829A-CF4B47D2605E}" cxnId="{A026C5DC-C04F-4B9C-859E-EB0CF71D5BAC}" type="parTrans">
      <dgm:prSet/>
      <dgm:spPr/>
      <dgm:t>
        <a:bodyPr/>
        <a:lstStyle/>
        <a:p>
          <a:endParaRPr lang="en-US"/>
        </a:p>
      </dgm:t>
    </dgm:pt>
    <dgm:pt modelId="{CC3A7B82-ABF3-4A69-AF27-53E3DB51B46F}" cxnId="{A026C5DC-C04F-4B9C-859E-EB0CF71D5BAC}" type="sibTrans">
      <dgm:prSet/>
      <dgm:spPr/>
      <dgm:t>
        <a:bodyPr/>
        <a:lstStyle/>
        <a:p>
          <a:endParaRPr lang="en-US"/>
        </a:p>
      </dgm:t>
    </dgm:pt>
    <dgm:pt modelId="{CDE06330-275C-4F5B-AF8C-A984BEF18088}">
      <dgm:prSet/>
      <dgm:spPr>
        <a:solidFill>
          <a:srgbClr val="FF9900"/>
        </a:solidFill>
      </dgm:spPr>
      <dgm:t>
        <a:bodyPr/>
        <a:lstStyle/>
        <a:p>
          <a:r>
            <a:rPr lang="en-US" dirty="0" err="1">
              <a:solidFill>
                <a:schemeClr val="tx1"/>
              </a:solidFill>
            </a:rPr>
            <a:t>Penyerahan</a:t>
          </a:r>
          <a:r>
            <a:rPr lang="en-US" dirty="0">
              <a:solidFill>
                <a:schemeClr val="tx1"/>
              </a:solidFill>
            </a:rPr>
            <a:t> BKP </a:t>
          </a:r>
          <a:r>
            <a:rPr lang="en-US" dirty="0" err="1">
              <a:solidFill>
                <a:schemeClr val="tx1"/>
              </a:solidFill>
            </a:rPr>
            <a:t>dari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Pusat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ke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Cabang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atau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sebaliknya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dan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penyerahan</a:t>
          </a:r>
          <a:r>
            <a:rPr lang="en-US" dirty="0">
              <a:solidFill>
                <a:schemeClr val="tx1"/>
              </a:solidFill>
            </a:rPr>
            <a:t> BKP </a:t>
          </a:r>
          <a:r>
            <a:rPr lang="en-US" dirty="0" err="1">
              <a:solidFill>
                <a:schemeClr val="tx1"/>
              </a:solidFill>
            </a:rPr>
            <a:t>antar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Cabang</a:t>
          </a:r>
          <a:r>
            <a:rPr lang="en-US" dirty="0">
              <a:solidFill>
                <a:schemeClr val="tx1"/>
              </a:solidFill>
            </a:rPr>
            <a:t> </a:t>
          </a:r>
        </a:p>
      </dgm:t>
    </dgm:pt>
    <dgm:pt modelId="{6006104C-67FA-4803-86D7-55A36001477C}" cxnId="{DC3C25F2-212C-48C1-BFE5-E686C1FEB54C}" type="parTrans">
      <dgm:prSet/>
      <dgm:spPr/>
      <dgm:t>
        <a:bodyPr/>
        <a:lstStyle/>
        <a:p>
          <a:endParaRPr lang="en-US"/>
        </a:p>
      </dgm:t>
    </dgm:pt>
    <dgm:pt modelId="{277C8517-25EC-4F01-8482-92A88AAB0900}" cxnId="{DC3C25F2-212C-48C1-BFE5-E686C1FEB54C}" type="sibTrans">
      <dgm:prSet/>
      <dgm:spPr/>
      <dgm:t>
        <a:bodyPr/>
        <a:lstStyle/>
        <a:p>
          <a:endParaRPr lang="en-US"/>
        </a:p>
      </dgm:t>
    </dgm:pt>
    <dgm:pt modelId="{40CF0DFE-FF26-40B4-9EB1-4B665B501C41}">
      <dgm:prSet custT="1"/>
      <dgm:spPr>
        <a:solidFill>
          <a:srgbClr val="00B0F0"/>
        </a:solidFill>
      </dgm:spPr>
      <dgm:t>
        <a:bodyPr/>
        <a:lstStyle/>
        <a:p>
          <a:r>
            <a:rPr lang="en-US" sz="2000" dirty="0" err="1">
              <a:solidFill>
                <a:schemeClr val="tx1"/>
              </a:solidFill>
            </a:rPr>
            <a:t>Penyerahan</a:t>
          </a:r>
          <a:r>
            <a:rPr lang="en-US" sz="2000" dirty="0">
              <a:solidFill>
                <a:schemeClr val="tx1"/>
              </a:solidFill>
            </a:rPr>
            <a:t> BKP </a:t>
          </a:r>
          <a:r>
            <a:rPr lang="en-US" sz="2000" dirty="0" err="1">
              <a:solidFill>
                <a:schemeClr val="tx1"/>
              </a:solidFill>
            </a:rPr>
            <a:t>secara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konsinyasi</a:t>
          </a:r>
          <a:endParaRPr lang="en-US" sz="2000" dirty="0">
            <a:solidFill>
              <a:schemeClr val="tx1"/>
            </a:solidFill>
          </a:endParaRPr>
        </a:p>
      </dgm:t>
    </dgm:pt>
    <dgm:pt modelId="{758C86B9-3E10-4D57-A7C7-9486C59A2521}" cxnId="{DBEF8E33-178A-4603-861B-3E33177AC61C}" type="parTrans">
      <dgm:prSet/>
      <dgm:spPr/>
      <dgm:t>
        <a:bodyPr/>
        <a:lstStyle/>
        <a:p>
          <a:endParaRPr lang="en-US"/>
        </a:p>
      </dgm:t>
    </dgm:pt>
    <dgm:pt modelId="{140643E1-FCBB-41FC-8D4F-968A0E291132}" cxnId="{DBEF8E33-178A-4603-861B-3E33177AC61C}" type="sibTrans">
      <dgm:prSet/>
      <dgm:spPr/>
      <dgm:t>
        <a:bodyPr/>
        <a:lstStyle/>
        <a:p>
          <a:endParaRPr lang="en-US"/>
        </a:p>
      </dgm:t>
    </dgm:pt>
    <dgm:pt modelId="{A2920134-6F1C-48DE-8197-C0F77B64B095}">
      <dgm:prSet custT="1"/>
      <dgm:spPr/>
      <dgm:t>
        <a:bodyPr/>
        <a:lstStyle/>
        <a:p>
          <a:r>
            <a:rPr lang="en-US" sz="1500" dirty="0" err="1">
              <a:solidFill>
                <a:schemeClr val="bg1"/>
              </a:solidFill>
            </a:rPr>
            <a:t>Penyerahan</a:t>
          </a:r>
          <a:r>
            <a:rPr lang="en-US" sz="1500" dirty="0">
              <a:solidFill>
                <a:schemeClr val="bg1"/>
              </a:solidFill>
            </a:rPr>
            <a:t> BKP </a:t>
          </a:r>
          <a:r>
            <a:rPr lang="en-US" sz="1500" dirty="0" err="1">
              <a:solidFill>
                <a:schemeClr val="bg1"/>
              </a:solidFill>
            </a:rPr>
            <a:t>oleh</a:t>
          </a:r>
          <a:r>
            <a:rPr lang="en-US" sz="1500" dirty="0">
              <a:solidFill>
                <a:schemeClr val="bg1"/>
              </a:solidFill>
            </a:rPr>
            <a:t> PKP </a:t>
          </a:r>
          <a:r>
            <a:rPr lang="en-US" sz="1500" dirty="0" err="1">
              <a:solidFill>
                <a:schemeClr val="bg1"/>
              </a:solidFill>
            </a:rPr>
            <a:t>dalam</a:t>
          </a:r>
          <a:r>
            <a:rPr lang="en-US" sz="1500" dirty="0">
              <a:solidFill>
                <a:schemeClr val="bg1"/>
              </a:solidFill>
            </a:rPr>
            <a:t> </a:t>
          </a:r>
          <a:r>
            <a:rPr lang="en-US" sz="1500" dirty="0" err="1">
              <a:solidFill>
                <a:schemeClr val="bg1"/>
              </a:solidFill>
            </a:rPr>
            <a:t>rangka</a:t>
          </a:r>
          <a:r>
            <a:rPr lang="en-US" sz="1500" dirty="0">
              <a:solidFill>
                <a:schemeClr val="bg1"/>
              </a:solidFill>
            </a:rPr>
            <a:t> </a:t>
          </a:r>
          <a:r>
            <a:rPr lang="en-US" sz="1500" dirty="0" err="1">
              <a:solidFill>
                <a:schemeClr val="bg1"/>
              </a:solidFill>
            </a:rPr>
            <a:t>perjanjian</a:t>
          </a:r>
          <a:r>
            <a:rPr lang="en-US" sz="1500" dirty="0">
              <a:solidFill>
                <a:schemeClr val="bg1"/>
              </a:solidFill>
            </a:rPr>
            <a:t> </a:t>
          </a:r>
          <a:r>
            <a:rPr lang="en-US" sz="1500" dirty="0" err="1">
              <a:solidFill>
                <a:schemeClr val="bg1"/>
              </a:solidFill>
            </a:rPr>
            <a:t>pembiayaan</a:t>
          </a:r>
          <a:r>
            <a:rPr lang="en-US" sz="1500" dirty="0">
              <a:solidFill>
                <a:schemeClr val="bg1"/>
              </a:solidFill>
            </a:rPr>
            <a:t> yang </a:t>
          </a:r>
          <a:r>
            <a:rPr lang="en-US" sz="1500" dirty="0" err="1">
              <a:solidFill>
                <a:schemeClr val="bg1"/>
              </a:solidFill>
            </a:rPr>
            <a:t>dilakukan</a:t>
          </a:r>
          <a:r>
            <a:rPr lang="en-US" sz="1500" dirty="0">
              <a:solidFill>
                <a:schemeClr val="bg1"/>
              </a:solidFill>
            </a:rPr>
            <a:t> </a:t>
          </a:r>
          <a:r>
            <a:rPr lang="en-US" sz="1500" dirty="0" err="1">
              <a:solidFill>
                <a:schemeClr val="bg1"/>
              </a:solidFill>
            </a:rPr>
            <a:t>berdasarkan</a:t>
          </a:r>
          <a:r>
            <a:rPr lang="en-US" sz="1500" dirty="0">
              <a:solidFill>
                <a:schemeClr val="bg1"/>
              </a:solidFill>
            </a:rPr>
            <a:t> </a:t>
          </a:r>
          <a:r>
            <a:rPr lang="en-US" sz="1500" dirty="0" err="1">
              <a:solidFill>
                <a:schemeClr val="bg1"/>
              </a:solidFill>
            </a:rPr>
            <a:t>prinsip</a:t>
          </a:r>
          <a:r>
            <a:rPr lang="en-US" sz="1500" dirty="0">
              <a:solidFill>
                <a:schemeClr val="bg1"/>
              </a:solidFill>
            </a:rPr>
            <a:t> </a:t>
          </a:r>
          <a:r>
            <a:rPr lang="en-US" sz="1500" dirty="0" err="1">
              <a:solidFill>
                <a:schemeClr val="bg1"/>
              </a:solidFill>
            </a:rPr>
            <a:t>syariah</a:t>
          </a:r>
          <a:r>
            <a:rPr lang="en-US" sz="1500" dirty="0">
              <a:solidFill>
                <a:schemeClr val="bg1"/>
              </a:solidFill>
            </a:rPr>
            <a:t> yang </a:t>
          </a:r>
          <a:r>
            <a:rPr lang="en-US" sz="1500" dirty="0" err="1">
              <a:solidFill>
                <a:schemeClr val="bg1"/>
              </a:solidFill>
            </a:rPr>
            <a:t>penyerahannya</a:t>
          </a:r>
          <a:r>
            <a:rPr lang="en-US" sz="1500" dirty="0">
              <a:solidFill>
                <a:schemeClr val="bg1"/>
              </a:solidFill>
            </a:rPr>
            <a:t> </a:t>
          </a:r>
          <a:r>
            <a:rPr lang="en-US" sz="1500" dirty="0" err="1">
              <a:solidFill>
                <a:schemeClr val="bg1"/>
              </a:solidFill>
            </a:rPr>
            <a:t>dianggap</a:t>
          </a:r>
          <a:r>
            <a:rPr lang="en-US" sz="1500" dirty="0">
              <a:solidFill>
                <a:schemeClr val="bg1"/>
              </a:solidFill>
            </a:rPr>
            <a:t> </a:t>
          </a:r>
          <a:r>
            <a:rPr lang="en-US" sz="1500" dirty="0" err="1">
              <a:solidFill>
                <a:schemeClr val="bg1"/>
              </a:solidFill>
            </a:rPr>
            <a:t>langsung</a:t>
          </a:r>
          <a:r>
            <a:rPr lang="en-US" sz="1500" dirty="0">
              <a:solidFill>
                <a:schemeClr val="bg1"/>
              </a:solidFill>
            </a:rPr>
            <a:t> </a:t>
          </a:r>
          <a:r>
            <a:rPr lang="en-US" sz="1500" dirty="0" err="1">
              <a:solidFill>
                <a:schemeClr val="bg1"/>
              </a:solidFill>
            </a:rPr>
            <a:t>dari</a:t>
          </a:r>
          <a:r>
            <a:rPr lang="en-US" sz="1500" dirty="0">
              <a:solidFill>
                <a:schemeClr val="bg1"/>
              </a:solidFill>
            </a:rPr>
            <a:t> PKP </a:t>
          </a:r>
          <a:r>
            <a:rPr lang="en-US" sz="1500" dirty="0" err="1">
              <a:solidFill>
                <a:schemeClr val="bg1"/>
              </a:solidFill>
            </a:rPr>
            <a:t>kepada</a:t>
          </a:r>
          <a:r>
            <a:rPr lang="en-US" sz="1500" dirty="0">
              <a:solidFill>
                <a:schemeClr val="bg1"/>
              </a:solidFill>
            </a:rPr>
            <a:t> </a:t>
          </a:r>
          <a:r>
            <a:rPr lang="en-US" sz="1500" dirty="0" err="1">
              <a:solidFill>
                <a:schemeClr val="bg1"/>
              </a:solidFill>
            </a:rPr>
            <a:t>pihak</a:t>
          </a:r>
          <a:r>
            <a:rPr lang="en-US" sz="1500" dirty="0">
              <a:solidFill>
                <a:schemeClr val="bg1"/>
              </a:solidFill>
            </a:rPr>
            <a:t> yang </a:t>
          </a:r>
          <a:r>
            <a:rPr lang="en-US" sz="1500" dirty="0" err="1">
              <a:solidFill>
                <a:schemeClr val="bg1"/>
              </a:solidFill>
            </a:rPr>
            <a:t>membutuhkan</a:t>
          </a:r>
          <a:r>
            <a:rPr lang="en-US" sz="1500" dirty="0">
              <a:solidFill>
                <a:schemeClr val="bg1"/>
              </a:solidFill>
            </a:rPr>
            <a:t> BKP</a:t>
          </a:r>
        </a:p>
      </dgm:t>
    </dgm:pt>
    <dgm:pt modelId="{691CF5CC-583F-400A-8EAF-959608BF04C4}" cxnId="{E24E6D6F-CD0A-422F-8F79-F7822A6FE2EC}" type="parTrans">
      <dgm:prSet/>
      <dgm:spPr/>
      <dgm:t>
        <a:bodyPr/>
        <a:lstStyle/>
        <a:p>
          <a:endParaRPr lang="en-US"/>
        </a:p>
      </dgm:t>
    </dgm:pt>
    <dgm:pt modelId="{3FF031E6-2CA1-4CC8-B0C9-36FE6F16FA39}" cxnId="{E24E6D6F-CD0A-422F-8F79-F7822A6FE2EC}" type="sibTrans">
      <dgm:prSet/>
      <dgm:spPr/>
      <dgm:t>
        <a:bodyPr/>
        <a:lstStyle/>
        <a:p>
          <a:endParaRPr lang="en-US"/>
        </a:p>
      </dgm:t>
    </dgm:pt>
    <dgm:pt modelId="{B93BAA18-E986-481F-8CE2-030C97561178}" type="pres">
      <dgm:prSet presAssocID="{DD45C8BA-AABC-4646-AC6A-A6577B49D138}" presName="linearFlow" presStyleCnt="0">
        <dgm:presLayoutVars>
          <dgm:dir/>
          <dgm:resizeHandles val="exact"/>
        </dgm:presLayoutVars>
      </dgm:prSet>
      <dgm:spPr/>
    </dgm:pt>
    <dgm:pt modelId="{9814D8DA-B492-4542-B59C-DA156945EDB6}" type="pres">
      <dgm:prSet presAssocID="{2EC3F11A-DD5B-4BD7-BC7C-B379E3B934C6}" presName="composite" presStyleCnt="0"/>
      <dgm:spPr/>
    </dgm:pt>
    <dgm:pt modelId="{83661BC5-0E58-4BCC-AFD2-2C9F6A1B8B89}" type="pres">
      <dgm:prSet presAssocID="{2EC3F11A-DD5B-4BD7-BC7C-B379E3B934C6}" presName="imgShp" presStyleLbl="fgImgPlace1" presStyleIdx="0" presStyleCnt="4"/>
      <dgm:spPr/>
    </dgm:pt>
    <dgm:pt modelId="{428D99D4-3E23-4A12-9CBC-F11A5E40EDCF}" type="pres">
      <dgm:prSet presAssocID="{2EC3F11A-DD5B-4BD7-BC7C-B379E3B934C6}" presName="txShp" presStyleLbl="node1" presStyleIdx="0" presStyleCnt="4">
        <dgm:presLayoutVars>
          <dgm:bulletEnabled val="1"/>
        </dgm:presLayoutVars>
      </dgm:prSet>
      <dgm:spPr/>
    </dgm:pt>
    <dgm:pt modelId="{AA1DFB82-8FE1-4BAB-9CF6-C6B0C7A8B782}" type="pres">
      <dgm:prSet presAssocID="{CC3A7B82-ABF3-4A69-AF27-53E3DB51B46F}" presName="spacing" presStyleCnt="0"/>
      <dgm:spPr/>
    </dgm:pt>
    <dgm:pt modelId="{DF1155D1-96CA-4E4F-95C7-4AFE8E5F75F7}" type="pres">
      <dgm:prSet presAssocID="{CDE06330-275C-4F5B-AF8C-A984BEF18088}" presName="composite" presStyleCnt="0"/>
      <dgm:spPr/>
    </dgm:pt>
    <dgm:pt modelId="{6230EC1A-82CA-498A-9313-0DCCA6E6A160}" type="pres">
      <dgm:prSet presAssocID="{CDE06330-275C-4F5B-AF8C-A984BEF18088}" presName="imgShp" presStyleLbl="fgImgPlace1" presStyleIdx="1" presStyleCnt="4"/>
      <dgm:spPr/>
    </dgm:pt>
    <dgm:pt modelId="{C4E44197-D567-4C16-83D4-647105869AAA}" type="pres">
      <dgm:prSet presAssocID="{CDE06330-275C-4F5B-AF8C-A984BEF18088}" presName="txShp" presStyleLbl="node1" presStyleIdx="1" presStyleCnt="4">
        <dgm:presLayoutVars>
          <dgm:bulletEnabled val="1"/>
        </dgm:presLayoutVars>
      </dgm:prSet>
      <dgm:spPr/>
    </dgm:pt>
    <dgm:pt modelId="{6D89BB9C-DBBC-411B-AAD1-6C0E288E1A0A}" type="pres">
      <dgm:prSet presAssocID="{277C8517-25EC-4F01-8482-92A88AAB0900}" presName="spacing" presStyleCnt="0"/>
      <dgm:spPr/>
    </dgm:pt>
    <dgm:pt modelId="{BB6933C6-E767-4474-902C-CBB48D88404D}" type="pres">
      <dgm:prSet presAssocID="{40CF0DFE-FF26-40B4-9EB1-4B665B501C41}" presName="composite" presStyleCnt="0"/>
      <dgm:spPr/>
    </dgm:pt>
    <dgm:pt modelId="{389E0976-3C12-4339-AA12-0B7792C3231D}" type="pres">
      <dgm:prSet presAssocID="{40CF0DFE-FF26-40B4-9EB1-4B665B501C41}" presName="imgShp" presStyleLbl="fgImgPlace1" presStyleIdx="2" presStyleCnt="4"/>
      <dgm:spPr/>
    </dgm:pt>
    <dgm:pt modelId="{37076371-67DA-4F3B-AF14-B6B947CFCFDD}" type="pres">
      <dgm:prSet presAssocID="{40CF0DFE-FF26-40B4-9EB1-4B665B501C41}" presName="txShp" presStyleLbl="node1" presStyleIdx="2" presStyleCnt="4">
        <dgm:presLayoutVars>
          <dgm:bulletEnabled val="1"/>
        </dgm:presLayoutVars>
      </dgm:prSet>
      <dgm:spPr/>
    </dgm:pt>
    <dgm:pt modelId="{517255DE-60A0-4F1A-947A-661540DAA2F0}" type="pres">
      <dgm:prSet presAssocID="{140643E1-FCBB-41FC-8D4F-968A0E291132}" presName="spacing" presStyleCnt="0"/>
      <dgm:spPr/>
    </dgm:pt>
    <dgm:pt modelId="{865CA7E5-D5FE-49E5-B78B-1CE9AD737B52}" type="pres">
      <dgm:prSet presAssocID="{A2920134-6F1C-48DE-8197-C0F77B64B095}" presName="composite" presStyleCnt="0"/>
      <dgm:spPr/>
    </dgm:pt>
    <dgm:pt modelId="{8FF98412-1C47-4DDB-9503-A144966D7A1C}" type="pres">
      <dgm:prSet presAssocID="{A2920134-6F1C-48DE-8197-C0F77B64B095}" presName="imgShp" presStyleLbl="fgImgPlace1" presStyleIdx="3" presStyleCnt="4"/>
      <dgm:spPr/>
    </dgm:pt>
    <dgm:pt modelId="{1EC9DC6B-31AE-4731-B98C-0834E32633E2}" type="pres">
      <dgm:prSet presAssocID="{A2920134-6F1C-48DE-8197-C0F77B64B095}" presName="txShp" presStyleLbl="node1" presStyleIdx="3" presStyleCnt="4" custScaleX="105474">
        <dgm:presLayoutVars>
          <dgm:bulletEnabled val="1"/>
        </dgm:presLayoutVars>
      </dgm:prSet>
      <dgm:spPr/>
    </dgm:pt>
  </dgm:ptLst>
  <dgm:cxnLst>
    <dgm:cxn modelId="{586B5F29-53CF-4228-87B9-991816E35E7D}" type="presOf" srcId="{40CF0DFE-FF26-40B4-9EB1-4B665B501C41}" destId="{37076371-67DA-4F3B-AF14-B6B947CFCFDD}" srcOrd="0" destOrd="0" presId="urn:microsoft.com/office/officeart/2005/8/layout/vList3#6"/>
    <dgm:cxn modelId="{DBEF8E33-178A-4603-861B-3E33177AC61C}" srcId="{DD45C8BA-AABC-4646-AC6A-A6577B49D138}" destId="{40CF0DFE-FF26-40B4-9EB1-4B665B501C41}" srcOrd="2" destOrd="0" parTransId="{758C86B9-3E10-4D57-A7C7-9486C59A2521}" sibTransId="{140643E1-FCBB-41FC-8D4F-968A0E291132}"/>
    <dgm:cxn modelId="{357AF56B-4233-4155-8EE8-CD973F866004}" type="presOf" srcId="{2EC3F11A-DD5B-4BD7-BC7C-B379E3B934C6}" destId="{428D99D4-3E23-4A12-9CBC-F11A5E40EDCF}" srcOrd="0" destOrd="0" presId="urn:microsoft.com/office/officeart/2005/8/layout/vList3#6"/>
    <dgm:cxn modelId="{E24E6D6F-CD0A-422F-8F79-F7822A6FE2EC}" srcId="{DD45C8BA-AABC-4646-AC6A-A6577B49D138}" destId="{A2920134-6F1C-48DE-8197-C0F77B64B095}" srcOrd="3" destOrd="0" parTransId="{691CF5CC-583F-400A-8EAF-959608BF04C4}" sibTransId="{3FF031E6-2CA1-4CC8-B0C9-36FE6F16FA39}"/>
    <dgm:cxn modelId="{702D43BB-513A-41F5-A42E-3C9BE3300F2D}" type="presOf" srcId="{CDE06330-275C-4F5B-AF8C-A984BEF18088}" destId="{C4E44197-D567-4C16-83D4-647105869AAA}" srcOrd="0" destOrd="0" presId="urn:microsoft.com/office/officeart/2005/8/layout/vList3#6"/>
    <dgm:cxn modelId="{CDA173D0-95A3-4F96-9FDB-AD48ADE7F102}" type="presOf" srcId="{DD45C8BA-AABC-4646-AC6A-A6577B49D138}" destId="{B93BAA18-E986-481F-8CE2-030C97561178}" srcOrd="0" destOrd="0" presId="urn:microsoft.com/office/officeart/2005/8/layout/vList3#6"/>
    <dgm:cxn modelId="{A026C5DC-C04F-4B9C-859E-EB0CF71D5BAC}" srcId="{DD45C8BA-AABC-4646-AC6A-A6577B49D138}" destId="{2EC3F11A-DD5B-4BD7-BC7C-B379E3B934C6}" srcOrd="0" destOrd="0" parTransId="{23AE1697-1EE8-4D49-829A-CF4B47D2605E}" sibTransId="{CC3A7B82-ABF3-4A69-AF27-53E3DB51B46F}"/>
    <dgm:cxn modelId="{0D6288EC-614E-4A51-B257-8BF5BC025554}" type="presOf" srcId="{A2920134-6F1C-48DE-8197-C0F77B64B095}" destId="{1EC9DC6B-31AE-4731-B98C-0834E32633E2}" srcOrd="0" destOrd="0" presId="urn:microsoft.com/office/officeart/2005/8/layout/vList3#6"/>
    <dgm:cxn modelId="{DC3C25F2-212C-48C1-BFE5-E686C1FEB54C}" srcId="{DD45C8BA-AABC-4646-AC6A-A6577B49D138}" destId="{CDE06330-275C-4F5B-AF8C-A984BEF18088}" srcOrd="1" destOrd="0" parTransId="{6006104C-67FA-4803-86D7-55A36001477C}" sibTransId="{277C8517-25EC-4F01-8482-92A88AAB0900}"/>
    <dgm:cxn modelId="{00B51CCC-9FCE-4B5C-93F1-4C9FC6205DB9}" type="presParOf" srcId="{B93BAA18-E986-481F-8CE2-030C97561178}" destId="{9814D8DA-B492-4542-B59C-DA156945EDB6}" srcOrd="0" destOrd="0" presId="urn:microsoft.com/office/officeart/2005/8/layout/vList3#6"/>
    <dgm:cxn modelId="{DD3FE169-45B1-46C2-B1ED-801AC03F476B}" type="presParOf" srcId="{9814D8DA-B492-4542-B59C-DA156945EDB6}" destId="{83661BC5-0E58-4BCC-AFD2-2C9F6A1B8B89}" srcOrd="0" destOrd="0" presId="urn:microsoft.com/office/officeart/2005/8/layout/vList3#6"/>
    <dgm:cxn modelId="{6D32C35E-BE18-410D-920A-C77A449C5815}" type="presParOf" srcId="{9814D8DA-B492-4542-B59C-DA156945EDB6}" destId="{428D99D4-3E23-4A12-9CBC-F11A5E40EDCF}" srcOrd="1" destOrd="0" presId="urn:microsoft.com/office/officeart/2005/8/layout/vList3#6"/>
    <dgm:cxn modelId="{D2C48272-E13F-4C57-B21C-6648C6956298}" type="presParOf" srcId="{B93BAA18-E986-481F-8CE2-030C97561178}" destId="{AA1DFB82-8FE1-4BAB-9CF6-C6B0C7A8B782}" srcOrd="1" destOrd="0" presId="urn:microsoft.com/office/officeart/2005/8/layout/vList3#6"/>
    <dgm:cxn modelId="{A42627CB-6B76-4C71-885E-B616C3CDE477}" type="presParOf" srcId="{B93BAA18-E986-481F-8CE2-030C97561178}" destId="{DF1155D1-96CA-4E4F-95C7-4AFE8E5F75F7}" srcOrd="2" destOrd="0" presId="urn:microsoft.com/office/officeart/2005/8/layout/vList3#6"/>
    <dgm:cxn modelId="{2260B41A-C36B-4CC4-AD70-BCB21B1F0F36}" type="presParOf" srcId="{DF1155D1-96CA-4E4F-95C7-4AFE8E5F75F7}" destId="{6230EC1A-82CA-498A-9313-0DCCA6E6A160}" srcOrd="0" destOrd="0" presId="urn:microsoft.com/office/officeart/2005/8/layout/vList3#6"/>
    <dgm:cxn modelId="{E813964D-FB72-4939-AAE7-088AB8D648A3}" type="presParOf" srcId="{DF1155D1-96CA-4E4F-95C7-4AFE8E5F75F7}" destId="{C4E44197-D567-4C16-83D4-647105869AAA}" srcOrd="1" destOrd="0" presId="urn:microsoft.com/office/officeart/2005/8/layout/vList3#6"/>
    <dgm:cxn modelId="{79F7AF53-7638-45E3-A0D7-12B1BCBDB76C}" type="presParOf" srcId="{B93BAA18-E986-481F-8CE2-030C97561178}" destId="{6D89BB9C-DBBC-411B-AAD1-6C0E288E1A0A}" srcOrd="3" destOrd="0" presId="urn:microsoft.com/office/officeart/2005/8/layout/vList3#6"/>
    <dgm:cxn modelId="{F75E56C3-7514-4781-934C-8C92F49A66AA}" type="presParOf" srcId="{B93BAA18-E986-481F-8CE2-030C97561178}" destId="{BB6933C6-E767-4474-902C-CBB48D88404D}" srcOrd="4" destOrd="0" presId="urn:microsoft.com/office/officeart/2005/8/layout/vList3#6"/>
    <dgm:cxn modelId="{D4304779-A1BD-485A-A980-F48C7658AD59}" type="presParOf" srcId="{BB6933C6-E767-4474-902C-CBB48D88404D}" destId="{389E0976-3C12-4339-AA12-0B7792C3231D}" srcOrd="0" destOrd="0" presId="urn:microsoft.com/office/officeart/2005/8/layout/vList3#6"/>
    <dgm:cxn modelId="{94620B38-8970-4659-871F-65299BC27886}" type="presParOf" srcId="{BB6933C6-E767-4474-902C-CBB48D88404D}" destId="{37076371-67DA-4F3B-AF14-B6B947CFCFDD}" srcOrd="1" destOrd="0" presId="urn:microsoft.com/office/officeart/2005/8/layout/vList3#6"/>
    <dgm:cxn modelId="{24CE07FE-BFCF-4805-A7C5-90484DFEE6C9}" type="presParOf" srcId="{B93BAA18-E986-481F-8CE2-030C97561178}" destId="{517255DE-60A0-4F1A-947A-661540DAA2F0}" srcOrd="5" destOrd="0" presId="urn:microsoft.com/office/officeart/2005/8/layout/vList3#6"/>
    <dgm:cxn modelId="{3E9DB231-9B6C-4FCC-958F-1368B32EE63D}" type="presParOf" srcId="{B93BAA18-E986-481F-8CE2-030C97561178}" destId="{865CA7E5-D5FE-49E5-B78B-1CE9AD737B52}" srcOrd="6" destOrd="0" presId="urn:microsoft.com/office/officeart/2005/8/layout/vList3#6"/>
    <dgm:cxn modelId="{B56A2AC4-E381-402C-9482-34C7AF8F1AE8}" type="presParOf" srcId="{865CA7E5-D5FE-49E5-B78B-1CE9AD737B52}" destId="{8FF98412-1C47-4DDB-9503-A144966D7A1C}" srcOrd="0" destOrd="0" presId="urn:microsoft.com/office/officeart/2005/8/layout/vList3#6"/>
    <dgm:cxn modelId="{3C5DE0F7-3EA8-46AC-9CDF-3F8C3A1B7BF0}" type="presParOf" srcId="{865CA7E5-D5FE-49E5-B78B-1CE9AD737B52}" destId="{1EC9DC6B-31AE-4731-B98C-0834E32633E2}" srcOrd="1" destOrd="0" presId="urn:microsoft.com/office/officeart/2005/8/layout/vList3#6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D45C8BA-AABC-4646-AC6A-A6577B49D138}" type="doc">
      <dgm:prSet loTypeId="urn:microsoft.com/office/officeart/2005/8/layout/vList3#7" loCatId="list" qsTypeId="urn:microsoft.com/office/officeart/2005/8/quickstyle/simple1" qsCatId="simple" csTypeId="urn:microsoft.com/office/officeart/2005/8/colors/accent1_2" csCatId="accent1" phldr="1"/>
      <dgm:spPr/>
    </dgm:pt>
    <dgm:pt modelId="{2EC3F11A-DD5B-4BD7-BC7C-B379E3B934C6}">
      <dgm:prSet custT="1"/>
      <dgm:spPr>
        <a:solidFill>
          <a:srgbClr val="FF9900"/>
        </a:solidFill>
      </dgm:spPr>
      <dgm:t>
        <a:bodyPr/>
        <a:lstStyle/>
        <a:p>
          <a:r>
            <a:rPr lang="en-US" sz="1600" dirty="0" err="1">
              <a:solidFill>
                <a:schemeClr val="tx1"/>
              </a:solidFill>
            </a:rPr>
            <a:t>Penyerahan</a:t>
          </a:r>
          <a:r>
            <a:rPr lang="en-US" sz="1600" dirty="0">
              <a:solidFill>
                <a:schemeClr val="tx1"/>
              </a:solidFill>
            </a:rPr>
            <a:t> BKP </a:t>
          </a:r>
          <a:r>
            <a:rPr lang="en-US" sz="1600" dirty="0" err="1">
              <a:solidFill>
                <a:schemeClr val="tx1"/>
              </a:solidFill>
            </a:rPr>
            <a:t>kepada</a:t>
          </a:r>
          <a:r>
            <a:rPr lang="en-US" sz="1600" dirty="0">
              <a:solidFill>
                <a:schemeClr val="tx1"/>
              </a:solidFill>
            </a:rPr>
            <a:t> </a:t>
          </a:r>
          <a:r>
            <a:rPr lang="en-US" sz="1600" dirty="0" err="1">
              <a:solidFill>
                <a:schemeClr val="tx1"/>
              </a:solidFill>
            </a:rPr>
            <a:t>makelar</a:t>
          </a:r>
          <a:r>
            <a:rPr lang="en-US" sz="1600" dirty="0">
              <a:solidFill>
                <a:schemeClr val="tx1"/>
              </a:solidFill>
            </a:rPr>
            <a:t> </a:t>
          </a:r>
          <a:r>
            <a:rPr lang="en-US" sz="1600" dirty="0" err="1">
              <a:solidFill>
                <a:schemeClr val="tx1"/>
              </a:solidFill>
            </a:rPr>
            <a:t>sebagaimana</a:t>
          </a:r>
          <a:r>
            <a:rPr lang="en-US" sz="1600" dirty="0">
              <a:solidFill>
                <a:schemeClr val="tx1"/>
              </a:solidFill>
            </a:rPr>
            <a:t> </a:t>
          </a:r>
          <a:r>
            <a:rPr lang="en-US" sz="1600" dirty="0" err="1">
              <a:solidFill>
                <a:schemeClr val="tx1"/>
              </a:solidFill>
            </a:rPr>
            <a:t>dimaksud</a:t>
          </a:r>
          <a:r>
            <a:rPr lang="en-US" sz="1600" dirty="0">
              <a:solidFill>
                <a:schemeClr val="tx1"/>
              </a:solidFill>
            </a:rPr>
            <a:t> </a:t>
          </a:r>
          <a:r>
            <a:rPr lang="en-US" sz="1600" dirty="0" err="1">
              <a:solidFill>
                <a:schemeClr val="tx1"/>
              </a:solidFill>
            </a:rPr>
            <a:t>dalam</a:t>
          </a:r>
          <a:r>
            <a:rPr lang="en-US" sz="1600" dirty="0">
              <a:solidFill>
                <a:schemeClr val="tx1"/>
              </a:solidFill>
            </a:rPr>
            <a:t> </a:t>
          </a:r>
          <a:r>
            <a:rPr lang="en-US" sz="1600" dirty="0" err="1">
              <a:solidFill>
                <a:schemeClr val="tx1"/>
              </a:solidFill>
            </a:rPr>
            <a:t>Kitab</a:t>
          </a:r>
          <a:r>
            <a:rPr lang="en-US" sz="1600" dirty="0">
              <a:solidFill>
                <a:schemeClr val="tx1"/>
              </a:solidFill>
            </a:rPr>
            <a:t> </a:t>
          </a:r>
          <a:r>
            <a:rPr lang="en-US" sz="1600" dirty="0" err="1">
              <a:solidFill>
                <a:schemeClr val="tx1"/>
              </a:solidFill>
            </a:rPr>
            <a:t>Undang-Undang</a:t>
          </a:r>
          <a:r>
            <a:rPr lang="en-US" sz="1600" dirty="0">
              <a:solidFill>
                <a:schemeClr val="tx1"/>
              </a:solidFill>
            </a:rPr>
            <a:t> </a:t>
          </a:r>
          <a:r>
            <a:rPr lang="en-US" sz="1600" dirty="0" err="1">
              <a:solidFill>
                <a:schemeClr val="tx1"/>
              </a:solidFill>
            </a:rPr>
            <a:t>Hukum</a:t>
          </a:r>
          <a:r>
            <a:rPr lang="en-US" sz="1600" dirty="0">
              <a:solidFill>
                <a:schemeClr val="tx1"/>
              </a:solidFill>
            </a:rPr>
            <a:t> </a:t>
          </a:r>
          <a:r>
            <a:rPr lang="en-US" sz="1600" dirty="0" err="1">
              <a:solidFill>
                <a:schemeClr val="tx1"/>
              </a:solidFill>
            </a:rPr>
            <a:t>Dagang</a:t>
          </a:r>
          <a:r>
            <a:rPr lang="en-US" sz="1600" dirty="0">
              <a:solidFill>
                <a:schemeClr val="tx1"/>
              </a:solidFill>
            </a:rPr>
            <a:t> </a:t>
          </a:r>
        </a:p>
      </dgm:t>
    </dgm:pt>
    <dgm:pt modelId="{23AE1697-1EE8-4D49-829A-CF4B47D2605E}" cxnId="{A026C5DC-C04F-4B9C-859E-EB0CF71D5BAC}" type="parTrans">
      <dgm:prSet/>
      <dgm:spPr/>
      <dgm:t>
        <a:bodyPr/>
        <a:lstStyle/>
        <a:p>
          <a:endParaRPr lang="en-US"/>
        </a:p>
      </dgm:t>
    </dgm:pt>
    <dgm:pt modelId="{CC3A7B82-ABF3-4A69-AF27-53E3DB51B46F}" cxnId="{A026C5DC-C04F-4B9C-859E-EB0CF71D5BAC}" type="sibTrans">
      <dgm:prSet/>
      <dgm:spPr/>
      <dgm:t>
        <a:bodyPr/>
        <a:lstStyle/>
        <a:p>
          <a:endParaRPr lang="en-US"/>
        </a:p>
      </dgm:t>
    </dgm:pt>
    <dgm:pt modelId="{CDE06330-275C-4F5B-AF8C-A984BEF18088}">
      <dgm:prSet custT="1"/>
      <dgm:spPr>
        <a:solidFill>
          <a:srgbClr val="00B0F0"/>
        </a:solidFill>
      </dgm:spPr>
      <dgm:t>
        <a:bodyPr/>
        <a:lstStyle/>
        <a:p>
          <a:r>
            <a:rPr lang="en-US" sz="1600" dirty="0" err="1">
              <a:solidFill>
                <a:schemeClr val="tx1"/>
              </a:solidFill>
            </a:rPr>
            <a:t>Penyerahan</a:t>
          </a:r>
          <a:r>
            <a:rPr lang="en-US" sz="1600" dirty="0">
              <a:solidFill>
                <a:schemeClr val="tx1"/>
              </a:solidFill>
            </a:rPr>
            <a:t> BKP </a:t>
          </a:r>
          <a:r>
            <a:rPr lang="en-US" sz="1600" dirty="0" err="1">
              <a:solidFill>
                <a:schemeClr val="tx1"/>
              </a:solidFill>
            </a:rPr>
            <a:t>untuk</a:t>
          </a:r>
          <a:r>
            <a:rPr lang="en-US" sz="1600" dirty="0">
              <a:solidFill>
                <a:schemeClr val="tx1"/>
              </a:solidFill>
            </a:rPr>
            <a:t> </a:t>
          </a:r>
          <a:r>
            <a:rPr lang="en-US" sz="1600" dirty="0" err="1">
              <a:solidFill>
                <a:schemeClr val="tx1"/>
              </a:solidFill>
            </a:rPr>
            <a:t>jaminan</a:t>
          </a:r>
          <a:r>
            <a:rPr lang="en-US" sz="1600" dirty="0">
              <a:solidFill>
                <a:schemeClr val="tx1"/>
              </a:solidFill>
            </a:rPr>
            <a:t> </a:t>
          </a:r>
          <a:r>
            <a:rPr lang="en-US" sz="1600" dirty="0" err="1">
              <a:solidFill>
                <a:schemeClr val="tx1"/>
              </a:solidFill>
            </a:rPr>
            <a:t>utang</a:t>
          </a:r>
          <a:r>
            <a:rPr lang="en-US" sz="1600" dirty="0">
              <a:solidFill>
                <a:schemeClr val="tx1"/>
              </a:solidFill>
            </a:rPr>
            <a:t> </a:t>
          </a:r>
          <a:r>
            <a:rPr lang="en-US" sz="1600" dirty="0" err="1">
              <a:solidFill>
                <a:schemeClr val="tx1"/>
              </a:solidFill>
            </a:rPr>
            <a:t>piutang</a:t>
          </a:r>
          <a:r>
            <a:rPr lang="en-US" sz="1600" dirty="0">
              <a:solidFill>
                <a:schemeClr val="tx1"/>
              </a:solidFill>
            </a:rPr>
            <a:t> </a:t>
          </a:r>
        </a:p>
      </dgm:t>
    </dgm:pt>
    <dgm:pt modelId="{6006104C-67FA-4803-86D7-55A36001477C}" cxnId="{DC3C25F2-212C-48C1-BFE5-E686C1FEB54C}" type="parTrans">
      <dgm:prSet/>
      <dgm:spPr/>
      <dgm:t>
        <a:bodyPr/>
        <a:lstStyle/>
        <a:p>
          <a:endParaRPr lang="en-US"/>
        </a:p>
      </dgm:t>
    </dgm:pt>
    <dgm:pt modelId="{277C8517-25EC-4F01-8482-92A88AAB0900}" cxnId="{DC3C25F2-212C-48C1-BFE5-E686C1FEB54C}" type="sibTrans">
      <dgm:prSet/>
      <dgm:spPr/>
      <dgm:t>
        <a:bodyPr/>
        <a:lstStyle/>
        <a:p>
          <a:endParaRPr lang="en-US"/>
        </a:p>
      </dgm:t>
    </dgm:pt>
    <dgm:pt modelId="{40CF0DFE-FF26-40B4-9EB1-4B665B501C41}">
      <dgm:prSet custT="1"/>
      <dgm:spPr>
        <a:solidFill>
          <a:srgbClr val="92D050"/>
        </a:solidFill>
      </dgm:spPr>
      <dgm:t>
        <a:bodyPr/>
        <a:lstStyle/>
        <a:p>
          <a:r>
            <a:rPr lang="en-US" sz="1600" dirty="0" err="1">
              <a:solidFill>
                <a:schemeClr val="tx1"/>
              </a:solidFill>
            </a:rPr>
            <a:t>Penyerahan</a:t>
          </a:r>
          <a:r>
            <a:rPr lang="en-US" sz="1600" dirty="0">
              <a:solidFill>
                <a:schemeClr val="tx1"/>
              </a:solidFill>
            </a:rPr>
            <a:t> BKP </a:t>
          </a:r>
          <a:r>
            <a:rPr lang="en-US" sz="1600" dirty="0" err="1">
              <a:solidFill>
                <a:schemeClr val="tx1"/>
              </a:solidFill>
            </a:rPr>
            <a:t>sebagaimana</a:t>
          </a:r>
          <a:r>
            <a:rPr lang="en-US" sz="1600" dirty="0">
              <a:solidFill>
                <a:schemeClr val="tx1"/>
              </a:solidFill>
            </a:rPr>
            <a:t> </a:t>
          </a:r>
          <a:r>
            <a:rPr lang="en-US" sz="1600" dirty="0" err="1">
              <a:solidFill>
                <a:schemeClr val="tx1"/>
              </a:solidFill>
            </a:rPr>
            <a:t>dimaksud</a:t>
          </a:r>
          <a:r>
            <a:rPr lang="en-US" sz="1600" dirty="0">
              <a:solidFill>
                <a:schemeClr val="tx1"/>
              </a:solidFill>
            </a:rPr>
            <a:t> </a:t>
          </a:r>
          <a:r>
            <a:rPr lang="en-US" sz="1600" dirty="0" err="1">
              <a:solidFill>
                <a:schemeClr val="tx1"/>
              </a:solidFill>
            </a:rPr>
            <a:t>dalam</a:t>
          </a:r>
          <a:r>
            <a:rPr lang="en-US" sz="1600" dirty="0">
              <a:solidFill>
                <a:schemeClr val="tx1"/>
              </a:solidFill>
            </a:rPr>
            <a:t> </a:t>
          </a:r>
          <a:r>
            <a:rPr lang="en-US" sz="1600" dirty="0" err="1">
              <a:solidFill>
                <a:schemeClr val="tx1"/>
              </a:solidFill>
            </a:rPr>
            <a:t>ayat</a:t>
          </a:r>
          <a:r>
            <a:rPr lang="en-US" sz="1600" dirty="0">
              <a:solidFill>
                <a:schemeClr val="tx1"/>
              </a:solidFill>
            </a:rPr>
            <a:t> (1) </a:t>
          </a:r>
          <a:r>
            <a:rPr lang="en-US" sz="1600" dirty="0" err="1">
              <a:solidFill>
                <a:schemeClr val="tx1"/>
              </a:solidFill>
            </a:rPr>
            <a:t>huruf</a:t>
          </a:r>
          <a:r>
            <a:rPr lang="en-US" sz="1600" dirty="0">
              <a:solidFill>
                <a:schemeClr val="tx1"/>
              </a:solidFill>
            </a:rPr>
            <a:t> f (</a:t>
          </a:r>
          <a:r>
            <a:rPr lang="en-US" sz="1600" dirty="0" err="1">
              <a:solidFill>
                <a:schemeClr val="tx1"/>
              </a:solidFill>
            </a:rPr>
            <a:t>pusat</a:t>
          </a:r>
          <a:r>
            <a:rPr lang="en-US" sz="1600" dirty="0">
              <a:solidFill>
                <a:schemeClr val="tx1"/>
              </a:solidFill>
            </a:rPr>
            <a:t> </a:t>
          </a:r>
          <a:r>
            <a:rPr lang="en-US" sz="1600" dirty="0" err="1">
              <a:solidFill>
                <a:schemeClr val="tx1"/>
              </a:solidFill>
            </a:rPr>
            <a:t>ke</a:t>
          </a:r>
          <a:r>
            <a:rPr lang="en-US" sz="1600" dirty="0">
              <a:solidFill>
                <a:schemeClr val="tx1"/>
              </a:solidFill>
            </a:rPr>
            <a:t> </a:t>
          </a:r>
          <a:r>
            <a:rPr lang="en-US" sz="1600" dirty="0" err="1">
              <a:solidFill>
                <a:schemeClr val="tx1"/>
              </a:solidFill>
            </a:rPr>
            <a:t>cabang</a:t>
          </a:r>
          <a:r>
            <a:rPr lang="en-US" sz="1600" dirty="0">
              <a:solidFill>
                <a:schemeClr val="tx1"/>
              </a:solidFill>
            </a:rPr>
            <a:t> </a:t>
          </a:r>
          <a:r>
            <a:rPr lang="en-US" sz="1600" dirty="0" err="1">
              <a:solidFill>
                <a:schemeClr val="tx1"/>
              </a:solidFill>
            </a:rPr>
            <a:t>atau</a:t>
          </a:r>
          <a:r>
            <a:rPr lang="en-US" sz="1600" dirty="0">
              <a:solidFill>
                <a:schemeClr val="tx1"/>
              </a:solidFill>
            </a:rPr>
            <a:t> </a:t>
          </a:r>
          <a:r>
            <a:rPr lang="en-US" sz="1600" dirty="0" err="1">
              <a:solidFill>
                <a:schemeClr val="tx1"/>
              </a:solidFill>
            </a:rPr>
            <a:t>antar</a:t>
          </a:r>
          <a:r>
            <a:rPr lang="en-US" sz="1600" dirty="0">
              <a:solidFill>
                <a:schemeClr val="tx1"/>
              </a:solidFill>
            </a:rPr>
            <a:t> </a:t>
          </a:r>
          <a:r>
            <a:rPr lang="en-US" sz="1600" dirty="0" err="1">
              <a:solidFill>
                <a:schemeClr val="tx1"/>
              </a:solidFill>
            </a:rPr>
            <a:t>cabang</a:t>
          </a:r>
          <a:r>
            <a:rPr lang="en-US" sz="1600" dirty="0">
              <a:solidFill>
                <a:schemeClr val="tx1"/>
              </a:solidFill>
            </a:rPr>
            <a:t>) </a:t>
          </a:r>
          <a:r>
            <a:rPr lang="en-US" sz="1600" dirty="0" err="1">
              <a:solidFill>
                <a:schemeClr val="tx1"/>
              </a:solidFill>
            </a:rPr>
            <a:t>dalam</a:t>
          </a:r>
          <a:r>
            <a:rPr lang="en-US" sz="1600" dirty="0">
              <a:solidFill>
                <a:schemeClr val="tx1"/>
              </a:solidFill>
            </a:rPr>
            <a:t> </a:t>
          </a:r>
          <a:r>
            <a:rPr lang="en-US" sz="1600" dirty="0" err="1">
              <a:solidFill>
                <a:schemeClr val="tx1"/>
              </a:solidFill>
            </a:rPr>
            <a:t>hal</a:t>
          </a:r>
          <a:r>
            <a:rPr lang="en-US" sz="1600" dirty="0">
              <a:solidFill>
                <a:schemeClr val="tx1"/>
              </a:solidFill>
            </a:rPr>
            <a:t> </a:t>
          </a:r>
          <a:r>
            <a:rPr lang="en-US" sz="1600" dirty="0" err="1">
              <a:solidFill>
                <a:schemeClr val="tx1"/>
              </a:solidFill>
            </a:rPr>
            <a:t>Pengusaha</a:t>
          </a:r>
          <a:r>
            <a:rPr lang="en-US" sz="1600" dirty="0">
              <a:solidFill>
                <a:schemeClr val="tx1"/>
              </a:solidFill>
            </a:rPr>
            <a:t> </a:t>
          </a:r>
          <a:r>
            <a:rPr lang="en-US" sz="1600" dirty="0" err="1">
              <a:solidFill>
                <a:schemeClr val="tx1"/>
              </a:solidFill>
            </a:rPr>
            <a:t>Kena</a:t>
          </a:r>
          <a:r>
            <a:rPr lang="en-US" sz="1600" dirty="0">
              <a:solidFill>
                <a:schemeClr val="tx1"/>
              </a:solidFill>
            </a:rPr>
            <a:t> </a:t>
          </a:r>
          <a:r>
            <a:rPr lang="en-US" sz="1600" dirty="0" err="1">
              <a:solidFill>
                <a:schemeClr val="tx1"/>
              </a:solidFill>
            </a:rPr>
            <a:t>Pajak</a:t>
          </a:r>
          <a:r>
            <a:rPr lang="en-US" sz="1600" dirty="0">
              <a:solidFill>
                <a:schemeClr val="tx1"/>
              </a:solidFill>
            </a:rPr>
            <a:t> </a:t>
          </a:r>
          <a:r>
            <a:rPr lang="en-US" sz="1600" dirty="0" err="1">
              <a:solidFill>
                <a:schemeClr val="tx1"/>
              </a:solidFill>
            </a:rPr>
            <a:t>memperoleh</a:t>
          </a:r>
          <a:r>
            <a:rPr lang="en-US" sz="1600" dirty="0">
              <a:solidFill>
                <a:schemeClr val="tx1"/>
              </a:solidFill>
            </a:rPr>
            <a:t> </a:t>
          </a:r>
          <a:r>
            <a:rPr lang="en-US" sz="1600" dirty="0" err="1">
              <a:solidFill>
                <a:schemeClr val="tx1"/>
              </a:solidFill>
            </a:rPr>
            <a:t>ijin</a:t>
          </a:r>
          <a:r>
            <a:rPr lang="en-US" sz="1600" dirty="0">
              <a:solidFill>
                <a:schemeClr val="tx1"/>
              </a:solidFill>
            </a:rPr>
            <a:t> </a:t>
          </a:r>
          <a:r>
            <a:rPr lang="en-US" sz="1600" dirty="0" err="1">
              <a:solidFill>
                <a:schemeClr val="tx1"/>
              </a:solidFill>
            </a:rPr>
            <a:t>pemusatan</a:t>
          </a:r>
          <a:r>
            <a:rPr lang="en-US" sz="1600" dirty="0">
              <a:solidFill>
                <a:schemeClr val="tx1"/>
              </a:solidFill>
            </a:rPr>
            <a:t> </a:t>
          </a:r>
          <a:r>
            <a:rPr lang="en-US" sz="1600" dirty="0" err="1">
              <a:solidFill>
                <a:schemeClr val="tx1"/>
              </a:solidFill>
            </a:rPr>
            <a:t>tempat</a:t>
          </a:r>
          <a:r>
            <a:rPr lang="en-US" sz="1600" dirty="0">
              <a:solidFill>
                <a:schemeClr val="tx1"/>
              </a:solidFill>
            </a:rPr>
            <a:t> </a:t>
          </a:r>
          <a:r>
            <a:rPr lang="en-US" sz="1600" dirty="0" err="1">
              <a:solidFill>
                <a:schemeClr val="tx1"/>
              </a:solidFill>
            </a:rPr>
            <a:t>pajak</a:t>
          </a:r>
          <a:r>
            <a:rPr lang="en-US" sz="1600" dirty="0">
              <a:solidFill>
                <a:schemeClr val="tx1"/>
              </a:solidFill>
            </a:rPr>
            <a:t> </a:t>
          </a:r>
          <a:r>
            <a:rPr lang="en-US" sz="1600" dirty="0" err="1">
              <a:solidFill>
                <a:schemeClr val="tx1"/>
              </a:solidFill>
            </a:rPr>
            <a:t>terutang</a:t>
          </a:r>
          <a:endParaRPr lang="en-US" sz="1600" dirty="0">
            <a:solidFill>
              <a:schemeClr val="tx1"/>
            </a:solidFill>
          </a:endParaRPr>
        </a:p>
      </dgm:t>
    </dgm:pt>
    <dgm:pt modelId="{758C86B9-3E10-4D57-A7C7-9486C59A2521}" cxnId="{DBEF8E33-178A-4603-861B-3E33177AC61C}" type="parTrans">
      <dgm:prSet/>
      <dgm:spPr/>
      <dgm:t>
        <a:bodyPr/>
        <a:lstStyle/>
        <a:p>
          <a:endParaRPr lang="en-US"/>
        </a:p>
      </dgm:t>
    </dgm:pt>
    <dgm:pt modelId="{140643E1-FCBB-41FC-8D4F-968A0E291132}" cxnId="{DBEF8E33-178A-4603-861B-3E33177AC61C}" type="sibTrans">
      <dgm:prSet/>
      <dgm:spPr/>
      <dgm:t>
        <a:bodyPr/>
        <a:lstStyle/>
        <a:p>
          <a:endParaRPr lang="en-US"/>
        </a:p>
      </dgm:t>
    </dgm:pt>
    <dgm:pt modelId="{B93BAA18-E986-481F-8CE2-030C97561178}" type="pres">
      <dgm:prSet presAssocID="{DD45C8BA-AABC-4646-AC6A-A6577B49D138}" presName="linearFlow" presStyleCnt="0">
        <dgm:presLayoutVars>
          <dgm:dir/>
          <dgm:resizeHandles val="exact"/>
        </dgm:presLayoutVars>
      </dgm:prSet>
      <dgm:spPr/>
    </dgm:pt>
    <dgm:pt modelId="{9814D8DA-B492-4542-B59C-DA156945EDB6}" type="pres">
      <dgm:prSet presAssocID="{2EC3F11A-DD5B-4BD7-BC7C-B379E3B934C6}" presName="composite" presStyleCnt="0"/>
      <dgm:spPr/>
    </dgm:pt>
    <dgm:pt modelId="{83661BC5-0E58-4BCC-AFD2-2C9F6A1B8B89}" type="pres">
      <dgm:prSet presAssocID="{2EC3F11A-DD5B-4BD7-BC7C-B379E3B934C6}" presName="imgShp" presStyleLbl="fgImgPlace1" presStyleIdx="0" presStyleCnt="3"/>
      <dgm:spPr/>
    </dgm:pt>
    <dgm:pt modelId="{428D99D4-3E23-4A12-9CBC-F11A5E40EDCF}" type="pres">
      <dgm:prSet presAssocID="{2EC3F11A-DD5B-4BD7-BC7C-B379E3B934C6}" presName="txShp" presStyleLbl="node1" presStyleIdx="0" presStyleCnt="3">
        <dgm:presLayoutVars>
          <dgm:bulletEnabled val="1"/>
        </dgm:presLayoutVars>
      </dgm:prSet>
      <dgm:spPr/>
    </dgm:pt>
    <dgm:pt modelId="{AA1DFB82-8FE1-4BAB-9CF6-C6B0C7A8B782}" type="pres">
      <dgm:prSet presAssocID="{CC3A7B82-ABF3-4A69-AF27-53E3DB51B46F}" presName="spacing" presStyleCnt="0"/>
      <dgm:spPr/>
    </dgm:pt>
    <dgm:pt modelId="{DF1155D1-96CA-4E4F-95C7-4AFE8E5F75F7}" type="pres">
      <dgm:prSet presAssocID="{CDE06330-275C-4F5B-AF8C-A984BEF18088}" presName="composite" presStyleCnt="0"/>
      <dgm:spPr/>
    </dgm:pt>
    <dgm:pt modelId="{6230EC1A-82CA-498A-9313-0DCCA6E6A160}" type="pres">
      <dgm:prSet presAssocID="{CDE06330-275C-4F5B-AF8C-A984BEF18088}" presName="imgShp" presStyleLbl="fgImgPlace1" presStyleIdx="1" presStyleCnt="3"/>
      <dgm:spPr/>
    </dgm:pt>
    <dgm:pt modelId="{C4E44197-D567-4C16-83D4-647105869AAA}" type="pres">
      <dgm:prSet presAssocID="{CDE06330-275C-4F5B-AF8C-A984BEF18088}" presName="txShp" presStyleLbl="node1" presStyleIdx="1" presStyleCnt="3">
        <dgm:presLayoutVars>
          <dgm:bulletEnabled val="1"/>
        </dgm:presLayoutVars>
      </dgm:prSet>
      <dgm:spPr/>
    </dgm:pt>
    <dgm:pt modelId="{6D89BB9C-DBBC-411B-AAD1-6C0E288E1A0A}" type="pres">
      <dgm:prSet presAssocID="{277C8517-25EC-4F01-8482-92A88AAB0900}" presName="spacing" presStyleCnt="0"/>
      <dgm:spPr/>
    </dgm:pt>
    <dgm:pt modelId="{BB6933C6-E767-4474-902C-CBB48D88404D}" type="pres">
      <dgm:prSet presAssocID="{40CF0DFE-FF26-40B4-9EB1-4B665B501C41}" presName="composite" presStyleCnt="0"/>
      <dgm:spPr/>
    </dgm:pt>
    <dgm:pt modelId="{389E0976-3C12-4339-AA12-0B7792C3231D}" type="pres">
      <dgm:prSet presAssocID="{40CF0DFE-FF26-40B4-9EB1-4B665B501C41}" presName="imgShp" presStyleLbl="fgImgPlace1" presStyleIdx="2" presStyleCnt="3"/>
      <dgm:spPr/>
    </dgm:pt>
    <dgm:pt modelId="{37076371-67DA-4F3B-AF14-B6B947CFCFDD}" type="pres">
      <dgm:prSet presAssocID="{40CF0DFE-FF26-40B4-9EB1-4B665B501C41}" presName="txShp" presStyleLbl="node1" presStyleIdx="2" presStyleCnt="3">
        <dgm:presLayoutVars>
          <dgm:bulletEnabled val="1"/>
        </dgm:presLayoutVars>
      </dgm:prSet>
      <dgm:spPr/>
    </dgm:pt>
  </dgm:ptLst>
  <dgm:cxnLst>
    <dgm:cxn modelId="{A36B6C29-7A8E-4479-B1FD-5B35D255B9EA}" type="presOf" srcId="{CDE06330-275C-4F5B-AF8C-A984BEF18088}" destId="{C4E44197-D567-4C16-83D4-647105869AAA}" srcOrd="0" destOrd="0" presId="urn:microsoft.com/office/officeart/2005/8/layout/vList3#7"/>
    <dgm:cxn modelId="{DBEF8E33-178A-4603-861B-3E33177AC61C}" srcId="{DD45C8BA-AABC-4646-AC6A-A6577B49D138}" destId="{40CF0DFE-FF26-40B4-9EB1-4B665B501C41}" srcOrd="2" destOrd="0" parTransId="{758C86B9-3E10-4D57-A7C7-9486C59A2521}" sibTransId="{140643E1-FCBB-41FC-8D4F-968A0E291132}"/>
    <dgm:cxn modelId="{FE97233A-E97D-484E-8BE6-F70336857232}" type="presOf" srcId="{40CF0DFE-FF26-40B4-9EB1-4B665B501C41}" destId="{37076371-67DA-4F3B-AF14-B6B947CFCFDD}" srcOrd="0" destOrd="0" presId="urn:microsoft.com/office/officeart/2005/8/layout/vList3#7"/>
    <dgm:cxn modelId="{0427FA8D-7520-40D4-93E4-D7D690CED8D2}" type="presOf" srcId="{2EC3F11A-DD5B-4BD7-BC7C-B379E3B934C6}" destId="{428D99D4-3E23-4A12-9CBC-F11A5E40EDCF}" srcOrd="0" destOrd="0" presId="urn:microsoft.com/office/officeart/2005/8/layout/vList3#7"/>
    <dgm:cxn modelId="{A026C5DC-C04F-4B9C-859E-EB0CF71D5BAC}" srcId="{DD45C8BA-AABC-4646-AC6A-A6577B49D138}" destId="{2EC3F11A-DD5B-4BD7-BC7C-B379E3B934C6}" srcOrd="0" destOrd="0" parTransId="{23AE1697-1EE8-4D49-829A-CF4B47D2605E}" sibTransId="{CC3A7B82-ABF3-4A69-AF27-53E3DB51B46F}"/>
    <dgm:cxn modelId="{DC3C25F2-212C-48C1-BFE5-E686C1FEB54C}" srcId="{DD45C8BA-AABC-4646-AC6A-A6577B49D138}" destId="{CDE06330-275C-4F5B-AF8C-A984BEF18088}" srcOrd="1" destOrd="0" parTransId="{6006104C-67FA-4803-86D7-55A36001477C}" sibTransId="{277C8517-25EC-4F01-8482-92A88AAB0900}"/>
    <dgm:cxn modelId="{AB501EFC-1418-4EEE-89F7-5D03D9316160}" type="presOf" srcId="{DD45C8BA-AABC-4646-AC6A-A6577B49D138}" destId="{B93BAA18-E986-481F-8CE2-030C97561178}" srcOrd="0" destOrd="0" presId="urn:microsoft.com/office/officeart/2005/8/layout/vList3#7"/>
    <dgm:cxn modelId="{788B3BE1-FF73-4C8E-B06A-95D7218D9361}" type="presParOf" srcId="{B93BAA18-E986-481F-8CE2-030C97561178}" destId="{9814D8DA-B492-4542-B59C-DA156945EDB6}" srcOrd="0" destOrd="0" presId="urn:microsoft.com/office/officeart/2005/8/layout/vList3#7"/>
    <dgm:cxn modelId="{AD3AE120-1C6E-41FD-A973-6707D48361B1}" type="presParOf" srcId="{9814D8DA-B492-4542-B59C-DA156945EDB6}" destId="{83661BC5-0E58-4BCC-AFD2-2C9F6A1B8B89}" srcOrd="0" destOrd="0" presId="urn:microsoft.com/office/officeart/2005/8/layout/vList3#7"/>
    <dgm:cxn modelId="{9670E236-E84A-440B-8632-B95D0DA392B5}" type="presParOf" srcId="{9814D8DA-B492-4542-B59C-DA156945EDB6}" destId="{428D99D4-3E23-4A12-9CBC-F11A5E40EDCF}" srcOrd="1" destOrd="0" presId="urn:microsoft.com/office/officeart/2005/8/layout/vList3#7"/>
    <dgm:cxn modelId="{7F91E4BD-F4B9-4F05-A894-A1A9A4998371}" type="presParOf" srcId="{B93BAA18-E986-481F-8CE2-030C97561178}" destId="{AA1DFB82-8FE1-4BAB-9CF6-C6B0C7A8B782}" srcOrd="1" destOrd="0" presId="urn:microsoft.com/office/officeart/2005/8/layout/vList3#7"/>
    <dgm:cxn modelId="{A513CD45-2EAC-4D17-BFC9-8CD6D18686AD}" type="presParOf" srcId="{B93BAA18-E986-481F-8CE2-030C97561178}" destId="{DF1155D1-96CA-4E4F-95C7-4AFE8E5F75F7}" srcOrd="2" destOrd="0" presId="urn:microsoft.com/office/officeart/2005/8/layout/vList3#7"/>
    <dgm:cxn modelId="{4F945E78-3724-43F6-A372-4719CD4D7C6D}" type="presParOf" srcId="{DF1155D1-96CA-4E4F-95C7-4AFE8E5F75F7}" destId="{6230EC1A-82CA-498A-9313-0DCCA6E6A160}" srcOrd="0" destOrd="0" presId="urn:microsoft.com/office/officeart/2005/8/layout/vList3#7"/>
    <dgm:cxn modelId="{8C4B27A6-9B17-4375-A670-29450315450B}" type="presParOf" srcId="{DF1155D1-96CA-4E4F-95C7-4AFE8E5F75F7}" destId="{C4E44197-D567-4C16-83D4-647105869AAA}" srcOrd="1" destOrd="0" presId="urn:microsoft.com/office/officeart/2005/8/layout/vList3#7"/>
    <dgm:cxn modelId="{5B5CD60B-0CA2-40FD-A03D-C9C542B95B66}" type="presParOf" srcId="{B93BAA18-E986-481F-8CE2-030C97561178}" destId="{6D89BB9C-DBBC-411B-AAD1-6C0E288E1A0A}" srcOrd="3" destOrd="0" presId="urn:microsoft.com/office/officeart/2005/8/layout/vList3#7"/>
    <dgm:cxn modelId="{ACFC8602-F13B-43A4-8A0C-221C4EA81D38}" type="presParOf" srcId="{B93BAA18-E986-481F-8CE2-030C97561178}" destId="{BB6933C6-E767-4474-902C-CBB48D88404D}" srcOrd="4" destOrd="0" presId="urn:microsoft.com/office/officeart/2005/8/layout/vList3#7"/>
    <dgm:cxn modelId="{F045FAA6-A573-4A4D-94CF-77D5FC3DA3CD}" type="presParOf" srcId="{BB6933C6-E767-4474-902C-CBB48D88404D}" destId="{389E0976-3C12-4339-AA12-0B7792C3231D}" srcOrd="0" destOrd="0" presId="urn:microsoft.com/office/officeart/2005/8/layout/vList3#7"/>
    <dgm:cxn modelId="{3DDF598D-D99A-47E9-999D-757BD1DECA06}" type="presParOf" srcId="{BB6933C6-E767-4474-902C-CBB48D88404D}" destId="{37076371-67DA-4F3B-AF14-B6B947CFCFDD}" srcOrd="1" destOrd="0" presId="urn:microsoft.com/office/officeart/2005/8/layout/vList3#7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D45C8BA-AABC-4646-AC6A-A6577B49D138}" type="doc">
      <dgm:prSet loTypeId="urn:microsoft.com/office/officeart/2005/8/layout/vList3#8" loCatId="list" qsTypeId="urn:microsoft.com/office/officeart/2005/8/quickstyle/simple1" qsCatId="simple" csTypeId="urn:microsoft.com/office/officeart/2005/8/colors/accent1_2" csCatId="accent1" phldr="1"/>
      <dgm:spPr/>
    </dgm:pt>
    <dgm:pt modelId="{2EC3F11A-DD5B-4BD7-BC7C-B379E3B934C6}">
      <dgm:prSet/>
      <dgm:spPr>
        <a:solidFill>
          <a:srgbClr val="FF9900"/>
        </a:solidFill>
      </dgm:spPr>
      <dgm:t>
        <a:bodyPr/>
        <a:lstStyle/>
        <a:p>
          <a:r>
            <a:rPr lang="en-US" dirty="0" err="1"/>
            <a:t>pengalihan</a:t>
          </a:r>
          <a:r>
            <a:rPr lang="en-US" dirty="0"/>
            <a:t> </a:t>
          </a:r>
          <a:r>
            <a:rPr lang="en-US" dirty="0" err="1"/>
            <a:t>Barang</a:t>
          </a:r>
          <a:r>
            <a:rPr lang="en-US" dirty="0"/>
            <a:t> </a:t>
          </a:r>
          <a:r>
            <a:rPr lang="en-US" dirty="0" err="1"/>
            <a:t>Kena</a:t>
          </a:r>
          <a:r>
            <a:rPr lang="en-US" dirty="0"/>
            <a:t> </a:t>
          </a:r>
          <a:r>
            <a:rPr lang="en-US" dirty="0" err="1"/>
            <a:t>Pajak</a:t>
          </a:r>
          <a:r>
            <a:rPr lang="en-US" dirty="0"/>
            <a:t> </a:t>
          </a:r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rangka</a:t>
          </a:r>
          <a:r>
            <a:rPr lang="en-US" dirty="0"/>
            <a:t> </a:t>
          </a:r>
          <a:r>
            <a:rPr lang="en-US" dirty="0" err="1"/>
            <a:t>penggabungan</a:t>
          </a:r>
          <a:r>
            <a:rPr lang="en-US" dirty="0"/>
            <a:t>, </a:t>
          </a:r>
          <a:r>
            <a:rPr lang="en-US" dirty="0" err="1"/>
            <a:t>peleburan</a:t>
          </a:r>
          <a:r>
            <a:rPr lang="en-US" dirty="0"/>
            <a:t>, </a:t>
          </a:r>
          <a:r>
            <a:rPr lang="en-US" dirty="0" err="1"/>
            <a:t>pemekaran</a:t>
          </a:r>
          <a:r>
            <a:rPr lang="en-US" dirty="0"/>
            <a:t>, </a:t>
          </a:r>
          <a:r>
            <a:rPr lang="en-US" dirty="0" err="1"/>
            <a:t>pemecahan</a:t>
          </a:r>
          <a:r>
            <a:rPr lang="en-US" dirty="0"/>
            <a:t>, </a:t>
          </a:r>
          <a:r>
            <a:rPr lang="en-US" dirty="0" err="1"/>
            <a:t>dan</a:t>
          </a:r>
          <a:r>
            <a:rPr lang="en-US" dirty="0"/>
            <a:t> </a:t>
          </a:r>
          <a:r>
            <a:rPr lang="en-US" dirty="0" err="1"/>
            <a:t>pengambilalihan</a:t>
          </a:r>
          <a:r>
            <a:rPr lang="en-US" dirty="0"/>
            <a:t> </a:t>
          </a:r>
          <a:r>
            <a:rPr lang="en-US" dirty="0" err="1"/>
            <a:t>usaha</a:t>
          </a:r>
          <a:r>
            <a:rPr lang="en-US" dirty="0"/>
            <a:t> </a:t>
          </a:r>
          <a:r>
            <a:rPr lang="en-US" dirty="0" err="1"/>
            <a:t>dengan</a:t>
          </a:r>
          <a:r>
            <a:rPr lang="en-US" dirty="0"/>
            <a:t> </a:t>
          </a:r>
          <a:r>
            <a:rPr lang="en-US" dirty="0" err="1"/>
            <a:t>syarat</a:t>
          </a:r>
          <a:r>
            <a:rPr lang="en-US" dirty="0"/>
            <a:t> </a:t>
          </a:r>
          <a:r>
            <a:rPr lang="en-US" dirty="0" err="1"/>
            <a:t>pihak</a:t>
          </a:r>
          <a:r>
            <a:rPr lang="en-US" dirty="0"/>
            <a:t> yang </a:t>
          </a:r>
          <a:r>
            <a:rPr lang="en-US" dirty="0" err="1"/>
            <a:t>melakukan</a:t>
          </a:r>
          <a:r>
            <a:rPr lang="en-US" dirty="0"/>
            <a:t> </a:t>
          </a:r>
          <a:r>
            <a:rPr lang="en-US" dirty="0" err="1"/>
            <a:t>pengalihan</a:t>
          </a:r>
          <a:r>
            <a:rPr lang="en-US" dirty="0"/>
            <a:t> </a:t>
          </a:r>
          <a:r>
            <a:rPr lang="en-US" dirty="0" err="1"/>
            <a:t>dan</a:t>
          </a:r>
          <a:r>
            <a:rPr lang="en-US" dirty="0"/>
            <a:t> yang </a:t>
          </a:r>
          <a:r>
            <a:rPr lang="en-US" dirty="0" err="1"/>
            <a:t>menerima</a:t>
          </a:r>
          <a:r>
            <a:rPr lang="en-US" dirty="0"/>
            <a:t> </a:t>
          </a:r>
          <a:r>
            <a:rPr lang="en-US" dirty="0" err="1"/>
            <a:t>pengalihan</a:t>
          </a:r>
          <a:r>
            <a:rPr lang="en-US" dirty="0"/>
            <a:t> </a:t>
          </a:r>
          <a:r>
            <a:rPr lang="en-US" dirty="0" err="1"/>
            <a:t>adalah</a:t>
          </a:r>
          <a:r>
            <a:rPr lang="en-US" dirty="0"/>
            <a:t> </a:t>
          </a:r>
          <a:r>
            <a:rPr lang="en-US" dirty="0" err="1"/>
            <a:t>Pengusaha</a:t>
          </a:r>
          <a:r>
            <a:rPr lang="en-US" dirty="0"/>
            <a:t> </a:t>
          </a:r>
          <a:r>
            <a:rPr lang="en-US" dirty="0" err="1"/>
            <a:t>Kena</a:t>
          </a:r>
          <a:r>
            <a:rPr lang="en-US" dirty="0"/>
            <a:t> </a:t>
          </a:r>
          <a:r>
            <a:rPr lang="en-US" dirty="0" err="1"/>
            <a:t>Pajak</a:t>
          </a:r>
          <a:endParaRPr lang="en-US" dirty="0"/>
        </a:p>
      </dgm:t>
    </dgm:pt>
    <dgm:pt modelId="{23AE1697-1EE8-4D49-829A-CF4B47D2605E}" cxnId="{A026C5DC-C04F-4B9C-859E-EB0CF71D5BAC}" type="parTrans">
      <dgm:prSet/>
      <dgm:spPr/>
      <dgm:t>
        <a:bodyPr/>
        <a:lstStyle/>
        <a:p>
          <a:endParaRPr lang="en-US"/>
        </a:p>
      </dgm:t>
    </dgm:pt>
    <dgm:pt modelId="{CC3A7B82-ABF3-4A69-AF27-53E3DB51B46F}" cxnId="{A026C5DC-C04F-4B9C-859E-EB0CF71D5BAC}" type="sibTrans">
      <dgm:prSet/>
      <dgm:spPr/>
      <dgm:t>
        <a:bodyPr/>
        <a:lstStyle/>
        <a:p>
          <a:endParaRPr lang="en-US"/>
        </a:p>
      </dgm:t>
    </dgm:pt>
    <dgm:pt modelId="{CDE06330-275C-4F5B-AF8C-A984BEF18088}">
      <dgm:prSet/>
      <dgm:spPr>
        <a:solidFill>
          <a:srgbClr val="00B0F0"/>
        </a:solidFill>
      </dgm:spPr>
      <dgm:t>
        <a:bodyPr/>
        <a:lstStyle/>
        <a:p>
          <a:r>
            <a:rPr lang="en-US" dirty="0" err="1">
              <a:solidFill>
                <a:schemeClr val="tx1"/>
              </a:solidFill>
            </a:rPr>
            <a:t>Barang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Kena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Pajak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berupa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aktiva</a:t>
          </a:r>
          <a:r>
            <a:rPr lang="en-US" dirty="0">
              <a:solidFill>
                <a:schemeClr val="tx1"/>
              </a:solidFill>
            </a:rPr>
            <a:t> yang </a:t>
          </a:r>
          <a:r>
            <a:rPr lang="en-US" dirty="0" err="1">
              <a:solidFill>
                <a:schemeClr val="tx1"/>
              </a:solidFill>
            </a:rPr>
            <a:t>menurut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tujuan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semula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tidak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untuk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diperjualbelikan</a:t>
          </a:r>
          <a:r>
            <a:rPr lang="en-US" dirty="0">
              <a:solidFill>
                <a:schemeClr val="tx1"/>
              </a:solidFill>
            </a:rPr>
            <a:t>, yang </a:t>
          </a:r>
          <a:r>
            <a:rPr lang="en-US" dirty="0" err="1">
              <a:solidFill>
                <a:schemeClr val="tx1"/>
              </a:solidFill>
            </a:rPr>
            <a:t>masih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tersisa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pada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saat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pembubaran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perusahaan</a:t>
          </a:r>
          <a:r>
            <a:rPr lang="en-US" dirty="0">
              <a:solidFill>
                <a:schemeClr val="tx1"/>
              </a:solidFill>
            </a:rPr>
            <a:t>, </a:t>
          </a:r>
          <a:r>
            <a:rPr lang="en-US" dirty="0" err="1">
              <a:solidFill>
                <a:schemeClr val="tx1"/>
              </a:solidFill>
            </a:rPr>
            <a:t>dan</a:t>
          </a:r>
          <a:r>
            <a:rPr lang="en-US" dirty="0">
              <a:solidFill>
                <a:schemeClr val="tx1"/>
              </a:solidFill>
            </a:rPr>
            <a:t> yang </a:t>
          </a:r>
          <a:r>
            <a:rPr lang="en-US" dirty="0" err="1">
              <a:solidFill>
                <a:schemeClr val="tx1"/>
              </a:solidFill>
            </a:rPr>
            <a:t>Pajak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Masukan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atas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perolehannya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tidak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dapat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dikreditkan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sebagaimana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dimaksud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dalam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Pasal</a:t>
          </a:r>
          <a:r>
            <a:rPr lang="en-US" dirty="0">
              <a:solidFill>
                <a:schemeClr val="tx1"/>
              </a:solidFill>
            </a:rPr>
            <a:t> 9 </a:t>
          </a:r>
          <a:r>
            <a:rPr lang="en-US" dirty="0" err="1">
              <a:solidFill>
                <a:schemeClr val="tx1"/>
              </a:solidFill>
            </a:rPr>
            <a:t>ayat</a:t>
          </a:r>
          <a:r>
            <a:rPr lang="en-US" dirty="0">
              <a:solidFill>
                <a:schemeClr val="tx1"/>
              </a:solidFill>
            </a:rPr>
            <a:t> (8) </a:t>
          </a:r>
          <a:r>
            <a:rPr lang="en-US" dirty="0" err="1">
              <a:solidFill>
                <a:schemeClr val="tx1"/>
              </a:solidFill>
            </a:rPr>
            <a:t>huruf</a:t>
          </a:r>
          <a:r>
            <a:rPr lang="en-US" dirty="0">
              <a:solidFill>
                <a:schemeClr val="tx1"/>
              </a:solidFill>
            </a:rPr>
            <a:t> b </a:t>
          </a:r>
          <a:r>
            <a:rPr lang="en-US" dirty="0" err="1">
              <a:solidFill>
                <a:schemeClr val="tx1"/>
              </a:solidFill>
            </a:rPr>
            <a:t>dan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huruf</a:t>
          </a:r>
          <a:r>
            <a:rPr lang="en-US" dirty="0">
              <a:solidFill>
                <a:schemeClr val="tx1"/>
              </a:solidFill>
            </a:rPr>
            <a:t> c</a:t>
          </a:r>
        </a:p>
      </dgm:t>
    </dgm:pt>
    <dgm:pt modelId="{6006104C-67FA-4803-86D7-55A36001477C}" cxnId="{DC3C25F2-212C-48C1-BFE5-E686C1FEB54C}" type="parTrans">
      <dgm:prSet/>
      <dgm:spPr/>
      <dgm:t>
        <a:bodyPr/>
        <a:lstStyle/>
        <a:p>
          <a:endParaRPr lang="en-US"/>
        </a:p>
      </dgm:t>
    </dgm:pt>
    <dgm:pt modelId="{277C8517-25EC-4F01-8482-92A88AAB0900}" cxnId="{DC3C25F2-212C-48C1-BFE5-E686C1FEB54C}" type="sibTrans">
      <dgm:prSet/>
      <dgm:spPr/>
      <dgm:t>
        <a:bodyPr/>
        <a:lstStyle/>
        <a:p>
          <a:endParaRPr lang="en-US"/>
        </a:p>
      </dgm:t>
    </dgm:pt>
    <dgm:pt modelId="{B93BAA18-E986-481F-8CE2-030C97561178}" type="pres">
      <dgm:prSet presAssocID="{DD45C8BA-AABC-4646-AC6A-A6577B49D138}" presName="linearFlow" presStyleCnt="0">
        <dgm:presLayoutVars>
          <dgm:dir/>
          <dgm:resizeHandles val="exact"/>
        </dgm:presLayoutVars>
      </dgm:prSet>
      <dgm:spPr/>
    </dgm:pt>
    <dgm:pt modelId="{9814D8DA-B492-4542-B59C-DA156945EDB6}" type="pres">
      <dgm:prSet presAssocID="{2EC3F11A-DD5B-4BD7-BC7C-B379E3B934C6}" presName="composite" presStyleCnt="0"/>
      <dgm:spPr/>
    </dgm:pt>
    <dgm:pt modelId="{83661BC5-0E58-4BCC-AFD2-2C9F6A1B8B89}" type="pres">
      <dgm:prSet presAssocID="{2EC3F11A-DD5B-4BD7-BC7C-B379E3B934C6}" presName="imgShp" presStyleLbl="fgImgPlace1" presStyleIdx="0" presStyleCnt="2" custLinFactNeighborY="-3651"/>
      <dgm:spPr/>
    </dgm:pt>
    <dgm:pt modelId="{428D99D4-3E23-4A12-9CBC-F11A5E40EDCF}" type="pres">
      <dgm:prSet presAssocID="{2EC3F11A-DD5B-4BD7-BC7C-B379E3B934C6}" presName="txShp" presStyleLbl="node1" presStyleIdx="0" presStyleCnt="2" custLinFactNeighborY="-3651">
        <dgm:presLayoutVars>
          <dgm:bulletEnabled val="1"/>
        </dgm:presLayoutVars>
      </dgm:prSet>
      <dgm:spPr/>
    </dgm:pt>
    <dgm:pt modelId="{AA1DFB82-8FE1-4BAB-9CF6-C6B0C7A8B782}" type="pres">
      <dgm:prSet presAssocID="{CC3A7B82-ABF3-4A69-AF27-53E3DB51B46F}" presName="spacing" presStyleCnt="0"/>
      <dgm:spPr/>
    </dgm:pt>
    <dgm:pt modelId="{DF1155D1-96CA-4E4F-95C7-4AFE8E5F75F7}" type="pres">
      <dgm:prSet presAssocID="{CDE06330-275C-4F5B-AF8C-A984BEF18088}" presName="composite" presStyleCnt="0"/>
      <dgm:spPr/>
    </dgm:pt>
    <dgm:pt modelId="{6230EC1A-82CA-498A-9313-0DCCA6E6A160}" type="pres">
      <dgm:prSet presAssocID="{CDE06330-275C-4F5B-AF8C-A984BEF18088}" presName="imgShp" presStyleLbl="fgImgPlace1" presStyleIdx="1" presStyleCnt="2" custLinFactNeighborY="-34504"/>
      <dgm:spPr/>
    </dgm:pt>
    <dgm:pt modelId="{C4E44197-D567-4C16-83D4-647105869AAA}" type="pres">
      <dgm:prSet presAssocID="{CDE06330-275C-4F5B-AF8C-A984BEF18088}" presName="txShp" presStyleLbl="node1" presStyleIdx="1" presStyleCnt="2" custLinFactNeighborY="-34504">
        <dgm:presLayoutVars>
          <dgm:bulletEnabled val="1"/>
        </dgm:presLayoutVars>
      </dgm:prSet>
      <dgm:spPr/>
    </dgm:pt>
  </dgm:ptLst>
  <dgm:cxnLst>
    <dgm:cxn modelId="{D9B60495-C938-465D-9FF5-82BC627E3028}" type="presOf" srcId="{CDE06330-275C-4F5B-AF8C-A984BEF18088}" destId="{C4E44197-D567-4C16-83D4-647105869AAA}" srcOrd="0" destOrd="0" presId="urn:microsoft.com/office/officeart/2005/8/layout/vList3#8"/>
    <dgm:cxn modelId="{819E91A7-8D51-4A16-8A6F-6CD06A338816}" type="presOf" srcId="{DD45C8BA-AABC-4646-AC6A-A6577B49D138}" destId="{B93BAA18-E986-481F-8CE2-030C97561178}" srcOrd="0" destOrd="0" presId="urn:microsoft.com/office/officeart/2005/8/layout/vList3#8"/>
    <dgm:cxn modelId="{58C0EBB6-F3F0-4821-8F4A-63E28A9B7BCA}" type="presOf" srcId="{2EC3F11A-DD5B-4BD7-BC7C-B379E3B934C6}" destId="{428D99D4-3E23-4A12-9CBC-F11A5E40EDCF}" srcOrd="0" destOrd="0" presId="urn:microsoft.com/office/officeart/2005/8/layout/vList3#8"/>
    <dgm:cxn modelId="{A026C5DC-C04F-4B9C-859E-EB0CF71D5BAC}" srcId="{DD45C8BA-AABC-4646-AC6A-A6577B49D138}" destId="{2EC3F11A-DD5B-4BD7-BC7C-B379E3B934C6}" srcOrd="0" destOrd="0" parTransId="{23AE1697-1EE8-4D49-829A-CF4B47D2605E}" sibTransId="{CC3A7B82-ABF3-4A69-AF27-53E3DB51B46F}"/>
    <dgm:cxn modelId="{DC3C25F2-212C-48C1-BFE5-E686C1FEB54C}" srcId="{DD45C8BA-AABC-4646-AC6A-A6577B49D138}" destId="{CDE06330-275C-4F5B-AF8C-A984BEF18088}" srcOrd="1" destOrd="0" parTransId="{6006104C-67FA-4803-86D7-55A36001477C}" sibTransId="{277C8517-25EC-4F01-8482-92A88AAB0900}"/>
    <dgm:cxn modelId="{A3D88D52-CBA2-4E35-B99A-65AE9C89562A}" type="presParOf" srcId="{B93BAA18-E986-481F-8CE2-030C97561178}" destId="{9814D8DA-B492-4542-B59C-DA156945EDB6}" srcOrd="0" destOrd="0" presId="urn:microsoft.com/office/officeart/2005/8/layout/vList3#8"/>
    <dgm:cxn modelId="{F723CF5D-BF60-4687-93B7-182C349032A4}" type="presParOf" srcId="{9814D8DA-B492-4542-B59C-DA156945EDB6}" destId="{83661BC5-0E58-4BCC-AFD2-2C9F6A1B8B89}" srcOrd="0" destOrd="0" presId="urn:microsoft.com/office/officeart/2005/8/layout/vList3#8"/>
    <dgm:cxn modelId="{9EEB0F76-F2E1-4BD7-AD7D-E0648DCD0A53}" type="presParOf" srcId="{9814D8DA-B492-4542-B59C-DA156945EDB6}" destId="{428D99D4-3E23-4A12-9CBC-F11A5E40EDCF}" srcOrd="1" destOrd="0" presId="urn:microsoft.com/office/officeart/2005/8/layout/vList3#8"/>
    <dgm:cxn modelId="{5304F28D-8368-41FA-B76B-AC576AB934CA}" type="presParOf" srcId="{B93BAA18-E986-481F-8CE2-030C97561178}" destId="{AA1DFB82-8FE1-4BAB-9CF6-C6B0C7A8B782}" srcOrd="1" destOrd="0" presId="urn:microsoft.com/office/officeart/2005/8/layout/vList3#8"/>
    <dgm:cxn modelId="{4B4B245C-0950-4B9C-A000-750DF7B29A66}" type="presParOf" srcId="{B93BAA18-E986-481F-8CE2-030C97561178}" destId="{DF1155D1-96CA-4E4F-95C7-4AFE8E5F75F7}" srcOrd="2" destOrd="0" presId="urn:microsoft.com/office/officeart/2005/8/layout/vList3#8"/>
    <dgm:cxn modelId="{315E23D1-E959-4667-9402-0D5C615F1DF4}" type="presParOf" srcId="{DF1155D1-96CA-4E4F-95C7-4AFE8E5F75F7}" destId="{6230EC1A-82CA-498A-9313-0DCCA6E6A160}" srcOrd="0" destOrd="0" presId="urn:microsoft.com/office/officeart/2005/8/layout/vList3#8"/>
    <dgm:cxn modelId="{A77D820D-88D8-4252-A999-8DE8DD34D6BA}" type="presParOf" srcId="{DF1155D1-96CA-4E4F-95C7-4AFE8E5F75F7}" destId="{C4E44197-D567-4C16-83D4-647105869AAA}" srcOrd="1" destOrd="0" presId="urn:microsoft.com/office/officeart/2005/8/layout/vList3#8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3ADD027-8FD5-4B71-8ECA-5385150F8BC2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04B801-9967-4854-B0CB-3D2423912282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/>
            <a:t>OBJEK PPN PASAL 16 C UU PPN</a:t>
          </a:r>
        </a:p>
      </dgm:t>
    </dgm:pt>
    <dgm:pt modelId="{10B15F67-7D56-4F9C-ABFF-099CEF841176}" cxnId="{2A4DBC25-274E-4B02-97FC-58F17A7A98D8}" type="parTrans">
      <dgm:prSet/>
      <dgm:spPr/>
      <dgm:t>
        <a:bodyPr/>
        <a:lstStyle/>
        <a:p>
          <a:endParaRPr lang="en-US"/>
        </a:p>
      </dgm:t>
    </dgm:pt>
    <dgm:pt modelId="{42662A94-8952-406E-A226-1494F8286971}" cxnId="{2A4DBC25-274E-4B02-97FC-58F17A7A98D8}" type="sibTrans">
      <dgm:prSet/>
      <dgm:spPr/>
      <dgm:t>
        <a:bodyPr/>
        <a:lstStyle/>
        <a:p>
          <a:endParaRPr lang="en-US"/>
        </a:p>
      </dgm:t>
    </dgm:pt>
    <dgm:pt modelId="{A5C4D178-AB6C-42D5-8FD8-533520FEB9FB}">
      <dgm:prSet phldrT="[Text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en-US" dirty="0" err="1"/>
            <a:t>Kegiatan</a:t>
          </a:r>
          <a:r>
            <a:rPr lang="en-US" dirty="0"/>
            <a:t> </a:t>
          </a:r>
          <a:r>
            <a:rPr lang="en-US" dirty="0" err="1"/>
            <a:t>Membangun</a:t>
          </a:r>
          <a:r>
            <a:rPr lang="en-US" dirty="0"/>
            <a:t> </a:t>
          </a:r>
          <a:r>
            <a:rPr lang="en-US" dirty="0" err="1"/>
            <a:t>Sendiri</a:t>
          </a:r>
          <a:endParaRPr lang="en-US" dirty="0"/>
        </a:p>
      </dgm:t>
    </dgm:pt>
    <dgm:pt modelId="{D9ED6EE8-1BE1-4411-A68E-CD77A1EFAECF}" cxnId="{71BBD01A-2A3D-4BFF-8E1A-2934591C8604}" type="parTrans">
      <dgm:prSet/>
      <dgm:spPr/>
      <dgm:t>
        <a:bodyPr/>
        <a:lstStyle/>
        <a:p>
          <a:endParaRPr lang="en-US"/>
        </a:p>
      </dgm:t>
    </dgm:pt>
    <dgm:pt modelId="{CA8030E7-C091-4433-8C1C-70D9C48E876D}" cxnId="{71BBD01A-2A3D-4BFF-8E1A-2934591C8604}" type="sibTrans">
      <dgm:prSet/>
      <dgm:spPr/>
      <dgm:t>
        <a:bodyPr/>
        <a:lstStyle/>
        <a:p>
          <a:endParaRPr lang="en-US"/>
        </a:p>
      </dgm:t>
    </dgm:pt>
    <dgm:pt modelId="{2CEE5ADA-16B7-4BB8-B8B9-DC14B1AE35E5}" type="pres">
      <dgm:prSet presAssocID="{63ADD027-8FD5-4B71-8ECA-5385150F8BC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36DBA09-3880-4879-A1CB-6239F2D7AE6E}" type="pres">
      <dgm:prSet presAssocID="{7B04B801-9967-4854-B0CB-3D2423912282}" presName="root" presStyleCnt="0"/>
      <dgm:spPr/>
    </dgm:pt>
    <dgm:pt modelId="{F948E6A4-746C-4A93-82A7-E52859A2FA94}" type="pres">
      <dgm:prSet presAssocID="{7B04B801-9967-4854-B0CB-3D2423912282}" presName="rootComposite" presStyleCnt="0"/>
      <dgm:spPr/>
    </dgm:pt>
    <dgm:pt modelId="{297F18B5-5614-47B6-8AF6-6D3D44B5FF0F}" type="pres">
      <dgm:prSet presAssocID="{7B04B801-9967-4854-B0CB-3D2423912282}" presName="rootText" presStyleLbl="node1" presStyleIdx="0" presStyleCnt="1" custLinFactNeighborX="-45050" custLinFactNeighborY="-52252"/>
      <dgm:spPr/>
    </dgm:pt>
    <dgm:pt modelId="{00DA2147-E408-4D9C-B823-46B994834E7A}" type="pres">
      <dgm:prSet presAssocID="{7B04B801-9967-4854-B0CB-3D2423912282}" presName="rootConnector" presStyleLbl="node1" presStyleIdx="0" presStyleCnt="1"/>
      <dgm:spPr/>
    </dgm:pt>
    <dgm:pt modelId="{D80FBE7A-CE81-4FD2-8389-D7499B0E2BFD}" type="pres">
      <dgm:prSet presAssocID="{7B04B801-9967-4854-B0CB-3D2423912282}" presName="childShape" presStyleCnt="0"/>
      <dgm:spPr/>
    </dgm:pt>
    <dgm:pt modelId="{61D9287C-B854-47D6-9388-762544D205E0}" type="pres">
      <dgm:prSet presAssocID="{D9ED6EE8-1BE1-4411-A68E-CD77A1EFAECF}" presName="Name13" presStyleLbl="parChTrans1D2" presStyleIdx="0" presStyleCnt="1"/>
      <dgm:spPr/>
    </dgm:pt>
    <dgm:pt modelId="{10A2BA38-D6D3-4896-BBC5-8463BD85D643}" type="pres">
      <dgm:prSet presAssocID="{A5C4D178-AB6C-42D5-8FD8-533520FEB9FB}" presName="childText" presStyleLbl="bgAcc1" presStyleIdx="0" presStyleCnt="1" custScaleX="147190" custScaleY="66509">
        <dgm:presLayoutVars>
          <dgm:bulletEnabled val="1"/>
        </dgm:presLayoutVars>
      </dgm:prSet>
      <dgm:spPr/>
    </dgm:pt>
  </dgm:ptLst>
  <dgm:cxnLst>
    <dgm:cxn modelId="{153AB106-BE78-4DC5-BEC0-130CC91A3D9F}" type="presOf" srcId="{63ADD027-8FD5-4B71-8ECA-5385150F8BC2}" destId="{2CEE5ADA-16B7-4BB8-B8B9-DC14B1AE35E5}" srcOrd="0" destOrd="0" presId="urn:microsoft.com/office/officeart/2005/8/layout/hierarchy3"/>
    <dgm:cxn modelId="{71BBD01A-2A3D-4BFF-8E1A-2934591C8604}" srcId="{7B04B801-9967-4854-B0CB-3D2423912282}" destId="{A5C4D178-AB6C-42D5-8FD8-533520FEB9FB}" srcOrd="0" destOrd="0" parTransId="{D9ED6EE8-1BE1-4411-A68E-CD77A1EFAECF}" sibTransId="{CA8030E7-C091-4433-8C1C-70D9C48E876D}"/>
    <dgm:cxn modelId="{2A4DBC25-274E-4B02-97FC-58F17A7A98D8}" srcId="{63ADD027-8FD5-4B71-8ECA-5385150F8BC2}" destId="{7B04B801-9967-4854-B0CB-3D2423912282}" srcOrd="0" destOrd="0" parTransId="{10B15F67-7D56-4F9C-ABFF-099CEF841176}" sibTransId="{42662A94-8952-406E-A226-1494F8286971}"/>
    <dgm:cxn modelId="{9D035B84-A568-47AF-A6C2-C6D495B88838}" type="presOf" srcId="{7B04B801-9967-4854-B0CB-3D2423912282}" destId="{297F18B5-5614-47B6-8AF6-6D3D44B5FF0F}" srcOrd="0" destOrd="0" presId="urn:microsoft.com/office/officeart/2005/8/layout/hierarchy3"/>
    <dgm:cxn modelId="{77F1A984-F9A6-4A35-B0A1-B5EE28055FE1}" type="presOf" srcId="{A5C4D178-AB6C-42D5-8FD8-533520FEB9FB}" destId="{10A2BA38-D6D3-4896-BBC5-8463BD85D643}" srcOrd="0" destOrd="0" presId="urn:microsoft.com/office/officeart/2005/8/layout/hierarchy3"/>
    <dgm:cxn modelId="{FC0E79A8-D739-4EE3-9ED6-D0E747E31EBC}" type="presOf" srcId="{7B04B801-9967-4854-B0CB-3D2423912282}" destId="{00DA2147-E408-4D9C-B823-46B994834E7A}" srcOrd="1" destOrd="0" presId="urn:microsoft.com/office/officeart/2005/8/layout/hierarchy3"/>
    <dgm:cxn modelId="{6D4E24AF-1BCD-48D1-90B2-A2E1259BB3C3}" type="presOf" srcId="{D9ED6EE8-1BE1-4411-A68E-CD77A1EFAECF}" destId="{61D9287C-B854-47D6-9388-762544D205E0}" srcOrd="0" destOrd="0" presId="urn:microsoft.com/office/officeart/2005/8/layout/hierarchy3"/>
    <dgm:cxn modelId="{D76247D3-D901-4C45-B87C-3C2BA7CB5EE0}" type="presParOf" srcId="{2CEE5ADA-16B7-4BB8-B8B9-DC14B1AE35E5}" destId="{C36DBA09-3880-4879-A1CB-6239F2D7AE6E}" srcOrd="0" destOrd="0" presId="urn:microsoft.com/office/officeart/2005/8/layout/hierarchy3"/>
    <dgm:cxn modelId="{CFC13BB6-34CB-476D-A520-F2B9786E2123}" type="presParOf" srcId="{C36DBA09-3880-4879-A1CB-6239F2D7AE6E}" destId="{F948E6A4-746C-4A93-82A7-E52859A2FA94}" srcOrd="0" destOrd="0" presId="urn:microsoft.com/office/officeart/2005/8/layout/hierarchy3"/>
    <dgm:cxn modelId="{88166F28-6661-4701-8E1D-5EDA22FDDF96}" type="presParOf" srcId="{F948E6A4-746C-4A93-82A7-E52859A2FA94}" destId="{297F18B5-5614-47B6-8AF6-6D3D44B5FF0F}" srcOrd="0" destOrd="0" presId="urn:microsoft.com/office/officeart/2005/8/layout/hierarchy3"/>
    <dgm:cxn modelId="{6947491F-8767-4C34-BFE6-EF9685204D2D}" type="presParOf" srcId="{F948E6A4-746C-4A93-82A7-E52859A2FA94}" destId="{00DA2147-E408-4D9C-B823-46B994834E7A}" srcOrd="1" destOrd="0" presId="urn:microsoft.com/office/officeart/2005/8/layout/hierarchy3"/>
    <dgm:cxn modelId="{38427193-E8B0-4792-9B5B-6279B21B3B2A}" type="presParOf" srcId="{C36DBA09-3880-4879-A1CB-6239F2D7AE6E}" destId="{D80FBE7A-CE81-4FD2-8389-D7499B0E2BFD}" srcOrd="1" destOrd="0" presId="urn:microsoft.com/office/officeart/2005/8/layout/hierarchy3"/>
    <dgm:cxn modelId="{63708124-1E30-48A1-BBDF-BF9389392328}" type="presParOf" srcId="{D80FBE7A-CE81-4FD2-8389-D7499B0E2BFD}" destId="{61D9287C-B854-47D6-9388-762544D205E0}" srcOrd="0" destOrd="0" presId="urn:microsoft.com/office/officeart/2005/8/layout/hierarchy3"/>
    <dgm:cxn modelId="{A01B9629-565D-462D-ACFF-710764F9AEE6}" type="presParOf" srcId="{D80FBE7A-CE81-4FD2-8389-D7499B0E2BFD}" destId="{10A2BA38-D6D3-4896-BBC5-8463BD85D643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1A1EDB-E4A9-45B4-A1F5-F2A863A15917}">
      <dsp:nvSpPr>
        <dsp:cNvPr id="0" name=""/>
        <dsp:cNvSpPr/>
      </dsp:nvSpPr>
      <dsp:spPr>
        <a:xfrm rot="10800000">
          <a:off x="1070964" y="1269"/>
          <a:ext cx="4263869" cy="82962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843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UU No.8/1983 (1 Apr 1985)</a:t>
          </a:r>
        </a:p>
      </dsp:txBody>
      <dsp:txXfrm rot="10800000">
        <a:off x="1278371" y="1269"/>
        <a:ext cx="4056462" cy="829627"/>
      </dsp:txXfrm>
    </dsp:sp>
    <dsp:sp modelId="{B2C28AE3-05E5-4016-BA9D-1491E0F0867F}">
      <dsp:nvSpPr>
        <dsp:cNvPr id="0" name=""/>
        <dsp:cNvSpPr/>
      </dsp:nvSpPr>
      <dsp:spPr>
        <a:xfrm>
          <a:off x="761165" y="1269"/>
          <a:ext cx="829627" cy="82962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B4D2D2-003B-43EB-ABAE-A61865CE65E8}">
      <dsp:nvSpPr>
        <dsp:cNvPr id="0" name=""/>
        <dsp:cNvSpPr/>
      </dsp:nvSpPr>
      <dsp:spPr>
        <a:xfrm rot="10800000">
          <a:off x="1029980" y="1078547"/>
          <a:ext cx="4318515" cy="82962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843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UU No.11/1994 (1 Jan 1995)</a:t>
          </a:r>
        </a:p>
      </dsp:txBody>
      <dsp:txXfrm rot="10800000">
        <a:off x="1237387" y="1078547"/>
        <a:ext cx="4111108" cy="829627"/>
      </dsp:txXfrm>
    </dsp:sp>
    <dsp:sp modelId="{C2475EBC-C732-4730-8FCD-1D3F55F51A8F}">
      <dsp:nvSpPr>
        <dsp:cNvPr id="0" name=""/>
        <dsp:cNvSpPr/>
      </dsp:nvSpPr>
      <dsp:spPr>
        <a:xfrm>
          <a:off x="747504" y="1078547"/>
          <a:ext cx="829627" cy="82962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8C5021-DA5C-45EC-BC14-5E9F020797F8}">
      <dsp:nvSpPr>
        <dsp:cNvPr id="0" name=""/>
        <dsp:cNvSpPr/>
      </dsp:nvSpPr>
      <dsp:spPr>
        <a:xfrm rot="10800000">
          <a:off x="997934" y="2155825"/>
          <a:ext cx="4361242" cy="82962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843" tIns="72390" rIns="135128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UU No.18/2000 (1 Jan 2001)</a:t>
          </a:r>
        </a:p>
      </dsp:txBody>
      <dsp:txXfrm rot="10800000">
        <a:off x="1205341" y="2155825"/>
        <a:ext cx="4153835" cy="829627"/>
      </dsp:txXfrm>
    </dsp:sp>
    <dsp:sp modelId="{145F699C-CC30-48FB-89CA-2091574F3B97}">
      <dsp:nvSpPr>
        <dsp:cNvPr id="0" name=""/>
        <dsp:cNvSpPr/>
      </dsp:nvSpPr>
      <dsp:spPr>
        <a:xfrm>
          <a:off x="736822" y="2155825"/>
          <a:ext cx="829627" cy="82962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DEE1C4-2DE6-4BCF-9DCF-420E5968DEEB}">
      <dsp:nvSpPr>
        <dsp:cNvPr id="0" name=""/>
        <dsp:cNvSpPr/>
      </dsp:nvSpPr>
      <dsp:spPr>
        <a:xfrm rot="10800000">
          <a:off x="949957" y="3233102"/>
          <a:ext cx="4425212" cy="82962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843" tIns="72390" rIns="135128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UU No.42/2009 (1 Apr 2010)</a:t>
          </a:r>
        </a:p>
      </dsp:txBody>
      <dsp:txXfrm rot="10800000">
        <a:off x="1157364" y="3233102"/>
        <a:ext cx="4217805" cy="829627"/>
      </dsp:txXfrm>
    </dsp:sp>
    <dsp:sp modelId="{67DD39C0-9BF4-4B3A-AD94-08E3FB9F0CEA}">
      <dsp:nvSpPr>
        <dsp:cNvPr id="0" name=""/>
        <dsp:cNvSpPr/>
      </dsp:nvSpPr>
      <dsp:spPr>
        <a:xfrm>
          <a:off x="720830" y="3233102"/>
          <a:ext cx="829627" cy="82962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7F18B5-5614-47B6-8AF6-6D3D44B5FF0F}">
      <dsp:nvSpPr>
        <dsp:cNvPr id="0" name=""/>
        <dsp:cNvSpPr/>
      </dsp:nvSpPr>
      <dsp:spPr>
        <a:xfrm>
          <a:off x="0" y="0"/>
          <a:ext cx="4836541" cy="2418270"/>
        </a:xfrm>
        <a:prstGeom prst="roundRect">
          <a:avLst>
            <a:gd name="adj" fmla="val 10000"/>
          </a:avLst>
        </a:prstGeom>
        <a:solidFill>
          <a:srgbClr val="C0000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80010" bIns="5334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OBJEK PPN PASAL 16 D UU PPN</a:t>
          </a:r>
        </a:p>
      </dsp:txBody>
      <dsp:txXfrm>
        <a:off x="70829" y="70829"/>
        <a:ext cx="4694883" cy="2276612"/>
      </dsp:txXfrm>
    </dsp:sp>
    <dsp:sp modelId="{61D9287C-B854-47D6-9388-762544D205E0}">
      <dsp:nvSpPr>
        <dsp:cNvPr id="0" name=""/>
        <dsp:cNvSpPr/>
      </dsp:nvSpPr>
      <dsp:spPr>
        <a:xfrm>
          <a:off x="483654" y="2418270"/>
          <a:ext cx="681780" cy="16458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5848"/>
              </a:lnTo>
              <a:lnTo>
                <a:pt x="681780" y="1645848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A2BA38-D6D3-4896-BBC5-8463BD85D643}">
      <dsp:nvSpPr>
        <dsp:cNvPr id="0" name=""/>
        <dsp:cNvSpPr/>
      </dsp:nvSpPr>
      <dsp:spPr>
        <a:xfrm>
          <a:off x="1165435" y="3023658"/>
          <a:ext cx="6637438" cy="2080922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180000" lvl="0" indent="-269875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kern="1200" dirty="0"/>
            <a:t>-</a:t>
          </a:r>
          <a:r>
            <a:rPr lang="id-ID" sz="1800" kern="1200" dirty="0"/>
            <a:t>	</a:t>
          </a:r>
          <a:r>
            <a:rPr lang="en-US" sz="1800" kern="1200" dirty="0" err="1"/>
            <a:t>Penyerahan</a:t>
          </a:r>
          <a:r>
            <a:rPr lang="en-US" sz="1800" kern="1200" dirty="0"/>
            <a:t> BKP </a:t>
          </a:r>
          <a:r>
            <a:rPr lang="en-US" sz="1800" kern="1200" dirty="0" err="1"/>
            <a:t>berupa</a:t>
          </a:r>
          <a:r>
            <a:rPr lang="en-US" sz="1800" kern="1200" dirty="0"/>
            <a:t> </a:t>
          </a:r>
          <a:r>
            <a:rPr lang="en-US" sz="1800" kern="1200" dirty="0" err="1"/>
            <a:t>aktiva</a:t>
          </a:r>
          <a:endParaRPr lang="en-US" sz="1800" kern="1200" dirty="0"/>
        </a:p>
        <a:p>
          <a:pPr marL="180000" lvl="0" indent="-269875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kern="1200" dirty="0"/>
            <a:t>-</a:t>
          </a:r>
          <a:r>
            <a:rPr lang="id-ID" sz="1800" kern="1200" dirty="0"/>
            <a:t>	</a:t>
          </a:r>
          <a:r>
            <a:rPr lang="en-US" sz="1800" kern="1200" dirty="0" err="1"/>
            <a:t>Tujuan</a:t>
          </a:r>
          <a:r>
            <a:rPr lang="en-US" sz="1800" kern="1200" dirty="0"/>
            <a:t> </a:t>
          </a:r>
          <a:r>
            <a:rPr lang="en-US" sz="1800" kern="1200" dirty="0" err="1"/>
            <a:t>semula</a:t>
          </a:r>
          <a:r>
            <a:rPr lang="en-US" sz="1800" kern="1200" dirty="0"/>
            <a:t> </a:t>
          </a:r>
          <a:r>
            <a:rPr lang="en-US" sz="1800" kern="1200" dirty="0" err="1"/>
            <a:t>aktiva</a:t>
          </a:r>
          <a:r>
            <a:rPr lang="en-US" sz="1800" kern="1200" dirty="0"/>
            <a:t> </a:t>
          </a:r>
          <a:r>
            <a:rPr lang="en-US" sz="1800" kern="1200" dirty="0" err="1"/>
            <a:t>tersebut</a:t>
          </a:r>
          <a:r>
            <a:rPr lang="en-US" sz="1800" kern="1200" dirty="0"/>
            <a:t> </a:t>
          </a:r>
          <a:r>
            <a:rPr lang="en-US" sz="1800" kern="1200" dirty="0" err="1"/>
            <a:t>tidak</a:t>
          </a:r>
          <a:r>
            <a:rPr lang="en-US" sz="1800" kern="1200" dirty="0"/>
            <a:t> </a:t>
          </a:r>
          <a:r>
            <a:rPr lang="en-US" sz="1800" kern="1200" dirty="0" err="1"/>
            <a:t>untuk</a:t>
          </a:r>
          <a:r>
            <a:rPr lang="en-US" sz="1800" kern="1200" dirty="0"/>
            <a:t> </a:t>
          </a:r>
          <a:r>
            <a:rPr lang="en-US" sz="1800" kern="1200" dirty="0" err="1"/>
            <a:t>diperjualbelikan</a:t>
          </a:r>
          <a:r>
            <a:rPr lang="en-US" sz="1800" kern="1200" dirty="0"/>
            <a:t> </a:t>
          </a:r>
          <a:r>
            <a:rPr lang="en-US" sz="1800" kern="1200" dirty="0" err="1"/>
            <a:t>oleh</a:t>
          </a:r>
          <a:r>
            <a:rPr lang="en-US" sz="1800" kern="1200" dirty="0"/>
            <a:t> PKP</a:t>
          </a:r>
        </a:p>
        <a:p>
          <a:pPr marL="180000" lvl="0" indent="-269875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kern="1200" dirty="0"/>
            <a:t>-</a:t>
          </a:r>
          <a:r>
            <a:rPr lang="id-ID" sz="1800" kern="1200" dirty="0"/>
            <a:t>	</a:t>
          </a:r>
          <a:r>
            <a:rPr lang="en-US" sz="1800" kern="1200" dirty="0" err="1"/>
            <a:t>Kecuali</a:t>
          </a:r>
          <a:r>
            <a:rPr lang="en-US" sz="1800" kern="1200" dirty="0"/>
            <a:t> </a:t>
          </a:r>
          <a:r>
            <a:rPr lang="en-US" sz="1800" kern="1200" dirty="0" err="1"/>
            <a:t>atas</a:t>
          </a:r>
          <a:r>
            <a:rPr lang="en-US" sz="1800" kern="1200" dirty="0"/>
            <a:t> </a:t>
          </a:r>
          <a:r>
            <a:rPr lang="en-US" sz="1800" kern="1200" dirty="0" err="1"/>
            <a:t>penyerahan</a:t>
          </a:r>
          <a:r>
            <a:rPr lang="en-US" sz="1800" kern="1200" dirty="0"/>
            <a:t> yang PM-</a:t>
          </a:r>
          <a:r>
            <a:rPr lang="en-US" sz="1800" kern="1200" dirty="0" err="1"/>
            <a:t>nya</a:t>
          </a:r>
          <a:r>
            <a:rPr lang="en-US" sz="1800" kern="1200" dirty="0"/>
            <a:t> </a:t>
          </a:r>
          <a:r>
            <a:rPr lang="en-US" sz="1800" kern="1200" dirty="0" err="1"/>
            <a:t>tidak</a:t>
          </a:r>
          <a:r>
            <a:rPr lang="en-US" sz="1800" kern="1200" dirty="0"/>
            <a:t> </a:t>
          </a:r>
          <a:r>
            <a:rPr lang="en-US" sz="1800" kern="1200" dirty="0" err="1"/>
            <a:t>dapat</a:t>
          </a:r>
          <a:r>
            <a:rPr lang="en-US" sz="1800" kern="1200" dirty="0"/>
            <a:t> </a:t>
          </a:r>
          <a:r>
            <a:rPr lang="en-US" sz="1800" kern="1200" dirty="0" err="1"/>
            <a:t>dikreditkan</a:t>
          </a:r>
          <a:r>
            <a:rPr lang="en-US" sz="1800" kern="1200" dirty="0"/>
            <a:t> </a:t>
          </a:r>
          <a:r>
            <a:rPr lang="en-US" sz="1800" kern="1200" dirty="0" err="1"/>
            <a:t>sebagaimana</a:t>
          </a:r>
          <a:r>
            <a:rPr lang="en-US" sz="1800" kern="1200" dirty="0"/>
            <a:t> </a:t>
          </a:r>
          <a:r>
            <a:rPr lang="en-US" sz="1800" kern="1200" dirty="0" err="1"/>
            <a:t>dimaksud</a:t>
          </a:r>
          <a:r>
            <a:rPr lang="en-US" sz="1800" kern="1200" dirty="0"/>
            <a:t> </a:t>
          </a:r>
          <a:r>
            <a:rPr lang="en-US" sz="1800" kern="1200" dirty="0" err="1"/>
            <a:t>Pasal</a:t>
          </a:r>
          <a:r>
            <a:rPr lang="en-US" sz="1800" kern="1200" dirty="0"/>
            <a:t> 9 </a:t>
          </a:r>
          <a:r>
            <a:rPr lang="en-US" sz="1800" kern="1200" dirty="0" err="1"/>
            <a:t>ayat</a:t>
          </a:r>
          <a:r>
            <a:rPr lang="en-US" sz="1800" kern="1200" dirty="0"/>
            <a:t> (8) </a:t>
          </a:r>
          <a:r>
            <a:rPr lang="en-US" sz="1800" kern="1200" dirty="0" err="1"/>
            <a:t>huruf</a:t>
          </a:r>
          <a:r>
            <a:rPr lang="en-US" sz="1800" kern="1200" dirty="0"/>
            <a:t> b </a:t>
          </a:r>
          <a:r>
            <a:rPr lang="en-US" sz="1800" kern="1200" dirty="0" err="1"/>
            <a:t>dan</a:t>
          </a:r>
          <a:r>
            <a:rPr lang="en-US" sz="1800" kern="1200" dirty="0"/>
            <a:t> </a:t>
          </a:r>
          <a:r>
            <a:rPr lang="en-US" sz="1800" kern="1200" dirty="0" err="1"/>
            <a:t>huruf</a:t>
          </a:r>
          <a:r>
            <a:rPr lang="en-US" sz="1800" kern="1200" dirty="0"/>
            <a:t> c</a:t>
          </a:r>
        </a:p>
      </dsp:txBody>
      <dsp:txXfrm>
        <a:off x="1226383" y="3084606"/>
        <a:ext cx="6515542" cy="195902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C2EA90-3158-41D0-B5FF-BF1A7BD721AF}">
      <dsp:nvSpPr>
        <dsp:cNvPr id="0" name=""/>
        <dsp:cNvSpPr/>
      </dsp:nvSpPr>
      <dsp:spPr>
        <a:xfrm>
          <a:off x="0" y="0"/>
          <a:ext cx="7542434" cy="1704132"/>
        </a:xfrm>
        <a:prstGeom prst="roundRect">
          <a:avLst>
            <a:gd name="adj" fmla="val 10000"/>
          </a:avLst>
        </a:prstGeom>
        <a:solidFill>
          <a:srgbClr val="C0000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 err="1"/>
            <a:t>Klasifikasi</a:t>
          </a:r>
          <a:r>
            <a:rPr lang="en-US" sz="3700" kern="1200" dirty="0"/>
            <a:t> </a:t>
          </a:r>
          <a:r>
            <a:rPr lang="en-US" sz="3700" kern="1200" dirty="0" err="1"/>
            <a:t>Barang</a:t>
          </a:r>
          <a:r>
            <a:rPr lang="en-US" sz="3700" kern="1200" dirty="0"/>
            <a:t>/</a:t>
          </a:r>
          <a:r>
            <a:rPr lang="en-US" sz="3700" kern="1200" dirty="0" err="1"/>
            <a:t>Jasa</a:t>
          </a:r>
          <a:r>
            <a:rPr lang="en-US" sz="3700" kern="1200" dirty="0"/>
            <a:t> </a:t>
          </a:r>
          <a:r>
            <a:rPr lang="en-US" sz="3700" kern="1200" dirty="0" err="1"/>
            <a:t>Dalam</a:t>
          </a:r>
          <a:r>
            <a:rPr lang="en-US" sz="3700" kern="1200" dirty="0"/>
            <a:t> UU PPN</a:t>
          </a:r>
        </a:p>
      </dsp:txBody>
      <dsp:txXfrm>
        <a:off x="49912" y="49912"/>
        <a:ext cx="7442610" cy="1604308"/>
      </dsp:txXfrm>
    </dsp:sp>
    <dsp:sp modelId="{9059CA20-909A-40EC-BC25-BB2E67BE59C2}">
      <dsp:nvSpPr>
        <dsp:cNvPr id="0" name=""/>
        <dsp:cNvSpPr/>
      </dsp:nvSpPr>
      <dsp:spPr>
        <a:xfrm>
          <a:off x="11" y="1905001"/>
          <a:ext cx="4989984" cy="1084991"/>
        </a:xfrm>
        <a:prstGeom prst="roundRect">
          <a:avLst>
            <a:gd name="adj" fmla="val 10000"/>
          </a:avLst>
        </a:prstGeom>
        <a:solidFill>
          <a:srgbClr val="00B05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BKP </a:t>
          </a:r>
          <a:r>
            <a:rPr lang="en-US" sz="2200" kern="1200" dirty="0" err="1"/>
            <a:t>dan</a:t>
          </a:r>
          <a:r>
            <a:rPr lang="en-US" sz="2200" kern="1200" dirty="0"/>
            <a:t> JKP </a:t>
          </a:r>
        </a:p>
      </dsp:txBody>
      <dsp:txXfrm>
        <a:off x="31789" y="1936779"/>
        <a:ext cx="4926428" cy="1021435"/>
      </dsp:txXfrm>
    </dsp:sp>
    <dsp:sp modelId="{37454863-043D-452F-929D-D9B39B768C71}">
      <dsp:nvSpPr>
        <dsp:cNvPr id="0" name=""/>
        <dsp:cNvSpPr/>
      </dsp:nvSpPr>
      <dsp:spPr>
        <a:xfrm>
          <a:off x="0" y="3146263"/>
          <a:ext cx="1518314" cy="2263936"/>
        </a:xfrm>
        <a:prstGeom prst="roundRect">
          <a:avLst>
            <a:gd name="adj" fmla="val 10000"/>
          </a:avLst>
        </a:prstGeom>
        <a:solidFill>
          <a:srgbClr val="00B05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Kena</a:t>
          </a:r>
          <a:r>
            <a:rPr lang="en-US" sz="2000" kern="1200" dirty="0"/>
            <a:t> PPN</a:t>
          </a:r>
        </a:p>
      </dsp:txBody>
      <dsp:txXfrm>
        <a:off x="44470" y="3190733"/>
        <a:ext cx="1429374" cy="2174996"/>
      </dsp:txXfrm>
    </dsp:sp>
    <dsp:sp modelId="{B3BEEEED-C338-4990-9EDC-DF97B2E525CB}">
      <dsp:nvSpPr>
        <dsp:cNvPr id="0" name=""/>
        <dsp:cNvSpPr/>
      </dsp:nvSpPr>
      <dsp:spPr>
        <a:xfrm>
          <a:off x="1600194" y="3146263"/>
          <a:ext cx="1518314" cy="2263936"/>
        </a:xfrm>
        <a:prstGeom prst="roundRect">
          <a:avLst>
            <a:gd name="adj" fmla="val 10000"/>
          </a:avLst>
        </a:prstGeom>
        <a:solidFill>
          <a:srgbClr val="00B05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Tidak</a:t>
          </a:r>
          <a:r>
            <a:rPr lang="en-US" sz="2000" kern="1200" dirty="0"/>
            <a:t> </a:t>
          </a:r>
          <a:r>
            <a:rPr lang="en-US" sz="2000" kern="1200" dirty="0" err="1"/>
            <a:t>Dipungut</a:t>
          </a:r>
          <a:r>
            <a:rPr lang="en-US" sz="2000" kern="1200" dirty="0"/>
            <a:t> </a:t>
          </a:r>
          <a:r>
            <a:rPr lang="en-US" sz="1100" kern="1200" dirty="0"/>
            <a:t>(</a:t>
          </a:r>
          <a:r>
            <a:rPr lang="en-US" sz="1100" kern="1200" dirty="0" err="1"/>
            <a:t>Dibahas</a:t>
          </a:r>
          <a:r>
            <a:rPr lang="en-US" sz="1100" kern="1200" dirty="0"/>
            <a:t> </a:t>
          </a:r>
          <a:r>
            <a:rPr lang="en-US" sz="1100" kern="1200" dirty="0" err="1"/>
            <a:t>di</a:t>
          </a:r>
          <a:r>
            <a:rPr lang="en-US" sz="1100" kern="1200" dirty="0"/>
            <a:t> PPN B)</a:t>
          </a:r>
        </a:p>
      </dsp:txBody>
      <dsp:txXfrm>
        <a:off x="1644664" y="3190733"/>
        <a:ext cx="1429374" cy="2174996"/>
      </dsp:txXfrm>
    </dsp:sp>
    <dsp:sp modelId="{7EF1366A-BF21-478B-88CE-C592387CC7E7}">
      <dsp:nvSpPr>
        <dsp:cNvPr id="0" name=""/>
        <dsp:cNvSpPr/>
      </dsp:nvSpPr>
      <dsp:spPr>
        <a:xfrm>
          <a:off x="3200406" y="3146263"/>
          <a:ext cx="1825818" cy="2263936"/>
        </a:xfrm>
        <a:prstGeom prst="roundRect">
          <a:avLst>
            <a:gd name="adj" fmla="val 10000"/>
          </a:avLst>
        </a:prstGeom>
        <a:solidFill>
          <a:srgbClr val="00B05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Dibebaskan</a:t>
          </a:r>
          <a:r>
            <a:rPr lang="en-US" sz="2000" kern="1200" dirty="0"/>
            <a:t> </a:t>
          </a:r>
          <a:r>
            <a:rPr lang="en-US" sz="1100" kern="1200" dirty="0"/>
            <a:t>(</a:t>
          </a:r>
          <a:r>
            <a:rPr lang="en-US" sz="1100" kern="1200" dirty="0" err="1"/>
            <a:t>Dibahas</a:t>
          </a:r>
          <a:r>
            <a:rPr lang="en-US" sz="1100" kern="1200" dirty="0"/>
            <a:t> </a:t>
          </a:r>
          <a:r>
            <a:rPr lang="en-US" sz="1100" kern="1200" dirty="0" err="1"/>
            <a:t>di</a:t>
          </a:r>
          <a:r>
            <a:rPr lang="en-US" sz="1100" kern="1200" dirty="0"/>
            <a:t> PPN B)</a:t>
          </a:r>
        </a:p>
      </dsp:txBody>
      <dsp:txXfrm>
        <a:off x="3253882" y="3199739"/>
        <a:ext cx="1718866" cy="2156984"/>
      </dsp:txXfrm>
    </dsp:sp>
    <dsp:sp modelId="{9DF2F7E0-E5B2-47F8-99DA-C6F352FD6EFD}">
      <dsp:nvSpPr>
        <dsp:cNvPr id="0" name=""/>
        <dsp:cNvSpPr/>
      </dsp:nvSpPr>
      <dsp:spPr>
        <a:xfrm>
          <a:off x="5105394" y="1905001"/>
          <a:ext cx="2410186" cy="1047093"/>
        </a:xfrm>
        <a:prstGeom prst="roundRect">
          <a:avLst>
            <a:gd name="adj" fmla="val 10000"/>
          </a:avLst>
        </a:prstGeom>
        <a:solidFill>
          <a:srgbClr val="FF990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Non-BKP </a:t>
          </a:r>
          <a:r>
            <a:rPr lang="en-US" sz="2200" kern="1200" dirty="0" err="1"/>
            <a:t>dan</a:t>
          </a:r>
          <a:r>
            <a:rPr lang="en-US" sz="2200" kern="1200" dirty="0"/>
            <a:t> Non-JKP</a:t>
          </a:r>
        </a:p>
      </dsp:txBody>
      <dsp:txXfrm>
        <a:off x="5136062" y="1935669"/>
        <a:ext cx="2348850" cy="985757"/>
      </dsp:txXfrm>
    </dsp:sp>
    <dsp:sp modelId="{50F0B452-122D-4119-B53D-586243E89FFE}">
      <dsp:nvSpPr>
        <dsp:cNvPr id="0" name=""/>
        <dsp:cNvSpPr/>
      </dsp:nvSpPr>
      <dsp:spPr>
        <a:xfrm>
          <a:off x="5105404" y="3146263"/>
          <a:ext cx="2410186" cy="2263936"/>
        </a:xfrm>
        <a:prstGeom prst="roundRect">
          <a:avLst>
            <a:gd name="adj" fmla="val 10000"/>
          </a:avLst>
        </a:prstGeom>
        <a:solidFill>
          <a:srgbClr val="FF990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Tidak</a:t>
          </a:r>
          <a:r>
            <a:rPr lang="en-US" sz="2000" kern="1200" dirty="0"/>
            <a:t> </a:t>
          </a:r>
          <a:r>
            <a:rPr lang="en-US" sz="2000" kern="1200" dirty="0" err="1"/>
            <a:t>Kena</a:t>
          </a:r>
          <a:r>
            <a:rPr lang="en-US" sz="2000" kern="1200" dirty="0"/>
            <a:t> PPN</a:t>
          </a:r>
        </a:p>
      </dsp:txBody>
      <dsp:txXfrm>
        <a:off x="5171712" y="3212571"/>
        <a:ext cx="2277570" cy="213132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C6E8FF-FC35-4388-8A3B-FDE22BA48AAB}">
      <dsp:nvSpPr>
        <dsp:cNvPr id="0" name=""/>
        <dsp:cNvSpPr/>
      </dsp:nvSpPr>
      <dsp:spPr>
        <a:xfrm rot="5400000">
          <a:off x="3443478" y="-1381756"/>
          <a:ext cx="3048000" cy="6827512"/>
        </a:xfrm>
        <a:prstGeom prst="round2SameRect">
          <a:avLst/>
        </a:prstGeom>
        <a:solidFill>
          <a:srgbClr val="92D050"/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 err="1"/>
            <a:t>Barang</a:t>
          </a:r>
          <a:r>
            <a:rPr lang="en-US" sz="2400" kern="1200" dirty="0"/>
            <a:t> </a:t>
          </a:r>
          <a:r>
            <a:rPr lang="en-US" sz="2400" kern="1200" dirty="0" err="1"/>
            <a:t>berwujud</a:t>
          </a:r>
          <a:r>
            <a:rPr lang="en-US" sz="2400" kern="1200" dirty="0"/>
            <a:t> (</a:t>
          </a:r>
          <a:r>
            <a:rPr lang="en-US" sz="2400" kern="1200" dirty="0" err="1"/>
            <a:t>barang</a:t>
          </a:r>
          <a:r>
            <a:rPr lang="en-US" sz="2400" kern="1200" dirty="0"/>
            <a:t> </a:t>
          </a:r>
          <a:r>
            <a:rPr lang="en-US" sz="2400" kern="1200" dirty="0" err="1"/>
            <a:t>bergerak</a:t>
          </a:r>
          <a:r>
            <a:rPr lang="en-US" sz="2400" kern="1200" dirty="0"/>
            <a:t> </a:t>
          </a:r>
          <a:r>
            <a:rPr lang="en-US" sz="2400" kern="1200" dirty="0" err="1"/>
            <a:t>atau</a:t>
          </a:r>
          <a:r>
            <a:rPr lang="en-US" sz="2400" kern="1200" dirty="0"/>
            <a:t> </a:t>
          </a:r>
          <a:r>
            <a:rPr lang="en-US" sz="2400" kern="1200" dirty="0" err="1"/>
            <a:t>barang</a:t>
          </a:r>
          <a:r>
            <a:rPr lang="en-US" sz="2400" kern="1200" dirty="0"/>
            <a:t> </a:t>
          </a:r>
          <a:r>
            <a:rPr lang="en-US" sz="2400" kern="1200" dirty="0" err="1"/>
            <a:t>tidak</a:t>
          </a:r>
          <a:r>
            <a:rPr lang="en-US" sz="2400" kern="1200" dirty="0"/>
            <a:t> </a:t>
          </a:r>
          <a:r>
            <a:rPr lang="en-US" sz="2400" kern="1200" dirty="0" err="1"/>
            <a:t>bergerak</a:t>
          </a:r>
          <a:r>
            <a:rPr lang="en-US" sz="2400" kern="1200" dirty="0"/>
            <a:t>) </a:t>
          </a:r>
          <a:r>
            <a:rPr lang="en-US" sz="2400" kern="1200" dirty="0" err="1"/>
            <a:t>dan</a:t>
          </a:r>
          <a:r>
            <a:rPr lang="en-US" sz="2400" kern="1200" dirty="0"/>
            <a:t> </a:t>
          </a:r>
          <a:r>
            <a:rPr lang="en-US" sz="2400" kern="1200" dirty="0" err="1"/>
            <a:t>barang</a:t>
          </a:r>
          <a:r>
            <a:rPr lang="en-US" sz="2400" kern="1200" dirty="0"/>
            <a:t> </a:t>
          </a:r>
          <a:r>
            <a:rPr lang="en-US" sz="2400" kern="1200" dirty="0" err="1"/>
            <a:t>tidak</a:t>
          </a:r>
          <a:r>
            <a:rPr lang="en-US" sz="2400" kern="1200" dirty="0"/>
            <a:t> </a:t>
          </a:r>
          <a:r>
            <a:rPr lang="en-US" sz="2400" kern="1200" dirty="0" err="1"/>
            <a:t>berwujud</a:t>
          </a:r>
          <a:r>
            <a:rPr lang="en-US" sz="2400" kern="1200" dirty="0"/>
            <a:t> yang </a:t>
          </a:r>
          <a:r>
            <a:rPr lang="en-US" sz="2400" kern="1200" dirty="0" err="1"/>
            <a:t>dikenakan</a:t>
          </a:r>
          <a:r>
            <a:rPr lang="en-US" sz="2400" kern="1200" dirty="0"/>
            <a:t> </a:t>
          </a:r>
          <a:r>
            <a:rPr lang="en-US" sz="2400" kern="1200" dirty="0" err="1"/>
            <a:t>pajak</a:t>
          </a:r>
          <a:r>
            <a:rPr lang="en-US" sz="2400" kern="1200" dirty="0"/>
            <a:t> </a:t>
          </a:r>
          <a:r>
            <a:rPr lang="en-US" sz="2400" kern="1200" dirty="0" err="1"/>
            <a:t>berdasarkan</a:t>
          </a:r>
          <a:r>
            <a:rPr lang="en-US" sz="2400" kern="1200" dirty="0"/>
            <a:t> </a:t>
          </a:r>
          <a:r>
            <a:rPr lang="en-US" sz="2400" kern="1200" dirty="0" err="1"/>
            <a:t>Undang-Undang</a:t>
          </a:r>
          <a:r>
            <a:rPr lang="en-US" sz="2400" kern="1200" dirty="0"/>
            <a:t> PPN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 err="1"/>
            <a:t>Pada</a:t>
          </a:r>
          <a:r>
            <a:rPr lang="en-US" sz="2400" kern="1200" dirty="0"/>
            <a:t> </a:t>
          </a:r>
          <a:r>
            <a:rPr lang="en-US" sz="2400" kern="1200" dirty="0" err="1"/>
            <a:t>prinsipnya</a:t>
          </a:r>
          <a:r>
            <a:rPr lang="en-US" sz="2400" kern="1200" dirty="0"/>
            <a:t> </a:t>
          </a:r>
          <a:r>
            <a:rPr lang="en-US" sz="2400" kern="1200" dirty="0" err="1"/>
            <a:t>semua</a:t>
          </a:r>
          <a:r>
            <a:rPr lang="en-US" sz="2400" kern="1200" dirty="0"/>
            <a:t> </a:t>
          </a:r>
          <a:r>
            <a:rPr lang="en-US" sz="2400" kern="1200" dirty="0" err="1"/>
            <a:t>barang</a:t>
          </a:r>
          <a:r>
            <a:rPr lang="en-US" sz="2400" kern="1200" dirty="0"/>
            <a:t> </a:t>
          </a:r>
          <a:r>
            <a:rPr lang="en-US" sz="2400" kern="1200" dirty="0" err="1"/>
            <a:t>dikenakan</a:t>
          </a:r>
          <a:r>
            <a:rPr lang="en-US" sz="2400" kern="1200" dirty="0"/>
            <a:t> PPN </a:t>
          </a:r>
          <a:r>
            <a:rPr lang="en-US" sz="2400" kern="1200" dirty="0" err="1"/>
            <a:t>kecuali</a:t>
          </a:r>
          <a:r>
            <a:rPr lang="en-US" sz="2400" kern="1200" dirty="0"/>
            <a:t> UU </a:t>
          </a:r>
          <a:r>
            <a:rPr lang="en-US" sz="2400" kern="1200" dirty="0" err="1"/>
            <a:t>menetapkan</a:t>
          </a:r>
          <a:r>
            <a:rPr lang="en-US" sz="2400" kern="1200" dirty="0"/>
            <a:t> </a:t>
          </a:r>
          <a:r>
            <a:rPr lang="en-US" sz="2400" kern="1200" dirty="0" err="1"/>
            <a:t>sebaliknya</a:t>
          </a:r>
          <a:endParaRPr lang="en-US" sz="2400" kern="1200" dirty="0"/>
        </a:p>
      </dsp:txBody>
      <dsp:txXfrm rot="-5400000">
        <a:off x="1553723" y="656790"/>
        <a:ext cx="6678721" cy="2750418"/>
      </dsp:txXfrm>
    </dsp:sp>
    <dsp:sp modelId="{16C30AB2-40A3-4C71-9489-76F822E2FF3C}">
      <dsp:nvSpPr>
        <dsp:cNvPr id="0" name=""/>
        <dsp:cNvSpPr/>
      </dsp:nvSpPr>
      <dsp:spPr>
        <a:xfrm>
          <a:off x="765" y="0"/>
          <a:ext cx="1552957" cy="4064000"/>
        </a:xfrm>
        <a:prstGeom prst="roundRect">
          <a:avLst/>
        </a:prstGeom>
        <a:solidFill>
          <a:srgbClr val="C0000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BARANG KENA PAJAK</a:t>
          </a:r>
        </a:p>
      </dsp:txBody>
      <dsp:txXfrm>
        <a:off x="76574" y="75809"/>
        <a:ext cx="1401339" cy="391238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8349F4-722F-4878-972F-E78A78BFA436}">
      <dsp:nvSpPr>
        <dsp:cNvPr id="0" name=""/>
        <dsp:cNvSpPr/>
      </dsp:nvSpPr>
      <dsp:spPr>
        <a:xfrm>
          <a:off x="68338" y="3162"/>
          <a:ext cx="6394772" cy="887945"/>
        </a:xfrm>
        <a:prstGeom prst="roundRect">
          <a:avLst>
            <a:gd name="adj" fmla="val 10000"/>
          </a:avLst>
        </a:prstGeom>
        <a:solidFill>
          <a:srgbClr val="C0000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BARANG YANG TIDAK DIKENAKAN PPN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(</a:t>
          </a:r>
          <a:r>
            <a:rPr lang="en-US" sz="1400" kern="1200" dirty="0" err="1"/>
            <a:t>Pasal</a:t>
          </a:r>
          <a:r>
            <a:rPr lang="en-US" sz="1400" kern="1200" dirty="0"/>
            <a:t> 4A </a:t>
          </a:r>
          <a:r>
            <a:rPr lang="en-US" sz="1400" kern="1200" dirty="0" err="1"/>
            <a:t>ayat</a:t>
          </a:r>
          <a:r>
            <a:rPr lang="en-US" sz="1400" kern="1200" dirty="0"/>
            <a:t> 2 UU 42/2009)</a:t>
          </a:r>
        </a:p>
      </dsp:txBody>
      <dsp:txXfrm>
        <a:off x="94345" y="29169"/>
        <a:ext cx="6342758" cy="835931"/>
      </dsp:txXfrm>
    </dsp:sp>
    <dsp:sp modelId="{DE993039-DA51-4BA9-BE60-483B43245826}">
      <dsp:nvSpPr>
        <dsp:cNvPr id="0" name=""/>
        <dsp:cNvSpPr/>
      </dsp:nvSpPr>
      <dsp:spPr>
        <a:xfrm>
          <a:off x="707815" y="891108"/>
          <a:ext cx="639477" cy="6659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5959"/>
              </a:lnTo>
              <a:lnTo>
                <a:pt x="639477" y="665959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5BCDD4-6C46-41E4-8E40-DD24416E7A45}">
      <dsp:nvSpPr>
        <dsp:cNvPr id="0" name=""/>
        <dsp:cNvSpPr/>
      </dsp:nvSpPr>
      <dsp:spPr>
        <a:xfrm>
          <a:off x="1347292" y="1113094"/>
          <a:ext cx="5121841" cy="887945"/>
        </a:xfrm>
        <a:prstGeom prst="roundRect">
          <a:avLst>
            <a:gd name="adj" fmla="val 10000"/>
          </a:avLst>
        </a:prstGeom>
        <a:solidFill>
          <a:srgbClr val="FFC000">
            <a:alpha val="90000"/>
          </a:srgb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1. </a:t>
          </a:r>
          <a:r>
            <a:rPr lang="en-US" sz="1700" kern="1200" dirty="0" err="1"/>
            <a:t>Barang</a:t>
          </a:r>
          <a:r>
            <a:rPr lang="en-US" sz="1700" kern="1200" dirty="0"/>
            <a:t> </a:t>
          </a:r>
          <a:r>
            <a:rPr lang="en-US" sz="1700" kern="1200" dirty="0" err="1"/>
            <a:t>hasil</a:t>
          </a:r>
          <a:r>
            <a:rPr lang="en-US" sz="1700" kern="1200" dirty="0"/>
            <a:t> </a:t>
          </a:r>
          <a:r>
            <a:rPr lang="en-US" sz="1700" kern="1200" dirty="0" err="1"/>
            <a:t>pertambangan</a:t>
          </a:r>
          <a:r>
            <a:rPr lang="en-US" sz="1700" kern="1200" dirty="0"/>
            <a:t> </a:t>
          </a:r>
          <a:r>
            <a:rPr lang="en-US" sz="1700" kern="1200" dirty="0" err="1"/>
            <a:t>atau</a:t>
          </a:r>
          <a:r>
            <a:rPr lang="en-US" sz="1700" kern="1200" dirty="0"/>
            <a:t> </a:t>
          </a:r>
          <a:r>
            <a:rPr lang="en-US" sz="1700" kern="1200" dirty="0" err="1"/>
            <a:t>hasil</a:t>
          </a:r>
          <a:r>
            <a:rPr lang="en-US" sz="1700" kern="1200" dirty="0"/>
            <a:t> </a:t>
          </a:r>
          <a:r>
            <a:rPr lang="en-US" sz="1700" kern="1200" dirty="0" err="1"/>
            <a:t>pengeboran</a:t>
          </a:r>
          <a:r>
            <a:rPr lang="en-US" sz="1700" kern="1200" dirty="0"/>
            <a:t> yang </a:t>
          </a:r>
          <a:r>
            <a:rPr lang="en-US" sz="1700" kern="1200" dirty="0" err="1"/>
            <a:t>diambil</a:t>
          </a:r>
          <a:r>
            <a:rPr lang="en-US" sz="1700" kern="1200" dirty="0"/>
            <a:t> </a:t>
          </a:r>
          <a:r>
            <a:rPr lang="en-US" sz="1700" kern="1200" dirty="0" err="1"/>
            <a:t>langsung</a:t>
          </a:r>
          <a:r>
            <a:rPr lang="en-US" sz="1700" kern="1200" dirty="0"/>
            <a:t> </a:t>
          </a:r>
          <a:r>
            <a:rPr lang="en-US" sz="1700" kern="1200" dirty="0" err="1"/>
            <a:t>dari</a:t>
          </a:r>
          <a:r>
            <a:rPr lang="en-US" sz="1700" kern="1200" dirty="0"/>
            <a:t> </a:t>
          </a:r>
          <a:r>
            <a:rPr lang="en-US" sz="1700" kern="1200" dirty="0" err="1"/>
            <a:t>sumbernya</a:t>
          </a:r>
          <a:endParaRPr lang="en-US" sz="1700" kern="1200" dirty="0"/>
        </a:p>
      </dsp:txBody>
      <dsp:txXfrm>
        <a:off x="1373299" y="1139101"/>
        <a:ext cx="5069827" cy="835931"/>
      </dsp:txXfrm>
    </dsp:sp>
    <dsp:sp modelId="{2A22D381-5DE6-4D5E-A723-6F41D058DED6}">
      <dsp:nvSpPr>
        <dsp:cNvPr id="0" name=""/>
        <dsp:cNvSpPr/>
      </dsp:nvSpPr>
      <dsp:spPr>
        <a:xfrm>
          <a:off x="707815" y="891108"/>
          <a:ext cx="639477" cy="17758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5891"/>
              </a:lnTo>
              <a:lnTo>
                <a:pt x="639477" y="1775891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8FC38F-466A-49DA-8BA9-E5DC8FE9447F}">
      <dsp:nvSpPr>
        <dsp:cNvPr id="0" name=""/>
        <dsp:cNvSpPr/>
      </dsp:nvSpPr>
      <dsp:spPr>
        <a:xfrm>
          <a:off x="1347292" y="2223027"/>
          <a:ext cx="5137569" cy="887945"/>
        </a:xfrm>
        <a:prstGeom prst="roundRect">
          <a:avLst>
            <a:gd name="adj" fmla="val 10000"/>
          </a:avLst>
        </a:prstGeom>
        <a:solidFill>
          <a:srgbClr val="00B0F0">
            <a:alpha val="90000"/>
          </a:srgb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2. </a:t>
          </a:r>
          <a:r>
            <a:rPr lang="en-US" sz="1700" kern="1200" dirty="0" err="1"/>
            <a:t>Barang</a:t>
          </a:r>
          <a:r>
            <a:rPr lang="en-US" sz="1700" kern="1200" dirty="0"/>
            <a:t>-</a:t>
          </a:r>
          <a:r>
            <a:rPr lang="en-US" sz="1700" kern="1200" dirty="0" err="1"/>
            <a:t>barang</a:t>
          </a:r>
          <a:r>
            <a:rPr lang="en-US" sz="1700" kern="1200" dirty="0"/>
            <a:t> </a:t>
          </a:r>
          <a:r>
            <a:rPr lang="en-US" sz="1700" kern="1200" dirty="0" err="1"/>
            <a:t>kebutuhan</a:t>
          </a:r>
          <a:r>
            <a:rPr lang="en-US" sz="1700" kern="1200" dirty="0"/>
            <a:t> </a:t>
          </a:r>
          <a:r>
            <a:rPr lang="en-US" sz="1700" kern="1200" dirty="0" err="1"/>
            <a:t>pokok</a:t>
          </a:r>
          <a:r>
            <a:rPr lang="en-US" sz="1700" kern="1200" dirty="0"/>
            <a:t> yang </a:t>
          </a:r>
          <a:r>
            <a:rPr lang="en-US" sz="1700" kern="1200" dirty="0" err="1"/>
            <a:t>sangat</a:t>
          </a:r>
          <a:r>
            <a:rPr lang="en-US" sz="1700" kern="1200" dirty="0"/>
            <a:t> </a:t>
          </a:r>
          <a:r>
            <a:rPr lang="en-US" sz="1700" kern="1200" dirty="0" err="1"/>
            <a:t>dibutuhkan</a:t>
          </a:r>
          <a:r>
            <a:rPr lang="en-US" sz="1700" kern="1200" dirty="0"/>
            <a:t> </a:t>
          </a:r>
          <a:r>
            <a:rPr lang="en-US" sz="1700" kern="1200" dirty="0" err="1"/>
            <a:t>oleh</a:t>
          </a:r>
          <a:r>
            <a:rPr lang="en-US" sz="1700" kern="1200" dirty="0"/>
            <a:t> </a:t>
          </a:r>
          <a:r>
            <a:rPr lang="en-US" sz="1700" kern="1200" dirty="0" err="1"/>
            <a:t>rakyat</a:t>
          </a:r>
          <a:r>
            <a:rPr lang="en-US" sz="1700" kern="1200" dirty="0"/>
            <a:t> </a:t>
          </a:r>
          <a:r>
            <a:rPr lang="en-US" sz="1700" kern="1200" dirty="0" err="1"/>
            <a:t>banyak</a:t>
          </a:r>
          <a:endParaRPr lang="en-US" sz="1700" kern="1200" dirty="0"/>
        </a:p>
      </dsp:txBody>
      <dsp:txXfrm>
        <a:off x="1373299" y="2249034"/>
        <a:ext cx="5085555" cy="835931"/>
      </dsp:txXfrm>
    </dsp:sp>
    <dsp:sp modelId="{A9DA2991-7716-485B-A9B0-A3835C41D3D2}">
      <dsp:nvSpPr>
        <dsp:cNvPr id="0" name=""/>
        <dsp:cNvSpPr/>
      </dsp:nvSpPr>
      <dsp:spPr>
        <a:xfrm>
          <a:off x="707815" y="891108"/>
          <a:ext cx="639477" cy="28858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5823"/>
              </a:lnTo>
              <a:lnTo>
                <a:pt x="639477" y="2885823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DBC0D8-B1FF-4E41-839E-818388866949}">
      <dsp:nvSpPr>
        <dsp:cNvPr id="0" name=""/>
        <dsp:cNvSpPr/>
      </dsp:nvSpPr>
      <dsp:spPr>
        <a:xfrm>
          <a:off x="1347292" y="3332959"/>
          <a:ext cx="5127922" cy="887945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3. </a:t>
          </a:r>
          <a:r>
            <a:rPr lang="en-US" sz="1700" kern="1200" dirty="0" err="1"/>
            <a:t>Makanan</a:t>
          </a:r>
          <a:r>
            <a:rPr lang="en-US" sz="1700" kern="1200" dirty="0"/>
            <a:t> </a:t>
          </a:r>
          <a:r>
            <a:rPr lang="en-US" sz="1700" kern="1200" dirty="0" err="1"/>
            <a:t>dan</a:t>
          </a:r>
          <a:r>
            <a:rPr lang="en-US" sz="1700" kern="1200" dirty="0"/>
            <a:t> </a:t>
          </a:r>
          <a:r>
            <a:rPr lang="en-US" sz="1700" kern="1200" dirty="0" err="1"/>
            <a:t>minuman</a:t>
          </a:r>
          <a:r>
            <a:rPr lang="en-US" sz="1700" kern="1200" dirty="0"/>
            <a:t> yang </a:t>
          </a:r>
          <a:r>
            <a:rPr lang="en-US" sz="1700" kern="1200" dirty="0" err="1"/>
            <a:t>disajikan</a:t>
          </a:r>
          <a:r>
            <a:rPr lang="en-US" sz="1700" kern="1200" dirty="0"/>
            <a:t> </a:t>
          </a:r>
          <a:r>
            <a:rPr lang="en-US" sz="1700" kern="1200" dirty="0" err="1"/>
            <a:t>di</a:t>
          </a:r>
          <a:r>
            <a:rPr lang="en-US" sz="1700" kern="1200" dirty="0"/>
            <a:t> hotel, </a:t>
          </a:r>
          <a:r>
            <a:rPr lang="en-US" sz="1700" kern="1200" dirty="0" err="1"/>
            <a:t>restoran</a:t>
          </a:r>
          <a:r>
            <a:rPr lang="en-US" sz="1700" kern="1200" dirty="0"/>
            <a:t>, </a:t>
          </a:r>
          <a:r>
            <a:rPr lang="en-US" sz="1700" kern="1200" dirty="0" err="1"/>
            <a:t>rumah</a:t>
          </a:r>
          <a:r>
            <a:rPr lang="en-US" sz="1700" kern="1200" dirty="0"/>
            <a:t> </a:t>
          </a:r>
          <a:r>
            <a:rPr lang="en-US" sz="1700" kern="1200" dirty="0" err="1"/>
            <a:t>makan</a:t>
          </a:r>
          <a:r>
            <a:rPr lang="en-US" sz="1700" kern="1200" dirty="0"/>
            <a:t>, </a:t>
          </a:r>
          <a:r>
            <a:rPr lang="en-US" sz="1700" kern="1200" dirty="0" err="1"/>
            <a:t>warung</a:t>
          </a:r>
          <a:r>
            <a:rPr lang="en-US" sz="1700" kern="1200" dirty="0"/>
            <a:t>, </a:t>
          </a:r>
          <a:r>
            <a:rPr lang="en-US" sz="1700" kern="1200" dirty="0" err="1"/>
            <a:t>dan</a:t>
          </a:r>
          <a:r>
            <a:rPr lang="en-US" sz="1700" kern="1200" dirty="0"/>
            <a:t> </a:t>
          </a:r>
          <a:r>
            <a:rPr lang="en-US" sz="1700" kern="1200" dirty="0" err="1"/>
            <a:t>sejenisnya</a:t>
          </a:r>
          <a:r>
            <a:rPr lang="en-US" sz="1700" kern="1200" dirty="0"/>
            <a:t> </a:t>
          </a:r>
          <a:r>
            <a:rPr lang="en-US" sz="1700" i="1" kern="1200" dirty="0" err="1"/>
            <a:t>termasuk</a:t>
          </a:r>
          <a:r>
            <a:rPr lang="en-US" sz="1700" i="1" kern="1200" dirty="0"/>
            <a:t> </a:t>
          </a:r>
          <a:r>
            <a:rPr lang="en-US" sz="1700" i="1" kern="1200" dirty="0" err="1"/>
            <a:t>jasa</a:t>
          </a:r>
          <a:r>
            <a:rPr lang="en-US" sz="1700" i="1" kern="1200" dirty="0"/>
            <a:t> catering (new)</a:t>
          </a:r>
          <a:r>
            <a:rPr lang="en-US" sz="1700" kern="1200" dirty="0"/>
            <a:t>; </a:t>
          </a:r>
        </a:p>
      </dsp:txBody>
      <dsp:txXfrm>
        <a:off x="1373299" y="3358966"/>
        <a:ext cx="5075908" cy="835931"/>
      </dsp:txXfrm>
    </dsp:sp>
    <dsp:sp modelId="{477C509B-6CDD-4BF8-98C0-ABBCD9AD1FBF}">
      <dsp:nvSpPr>
        <dsp:cNvPr id="0" name=""/>
        <dsp:cNvSpPr/>
      </dsp:nvSpPr>
      <dsp:spPr>
        <a:xfrm>
          <a:off x="707815" y="891108"/>
          <a:ext cx="639477" cy="39957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95756"/>
              </a:lnTo>
              <a:lnTo>
                <a:pt x="639477" y="3995756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A6A37A-9701-4641-AFE0-EDCE68BAF84E}">
      <dsp:nvSpPr>
        <dsp:cNvPr id="0" name=""/>
        <dsp:cNvSpPr/>
      </dsp:nvSpPr>
      <dsp:spPr>
        <a:xfrm>
          <a:off x="1347292" y="4442891"/>
          <a:ext cx="5107535" cy="887945"/>
        </a:xfrm>
        <a:prstGeom prst="roundRect">
          <a:avLst>
            <a:gd name="adj" fmla="val 10000"/>
          </a:avLst>
        </a:prstGeom>
        <a:solidFill>
          <a:srgbClr val="7030A0">
            <a:alpha val="90000"/>
          </a:srgb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bg1"/>
              </a:solidFill>
            </a:rPr>
            <a:t>4. </a:t>
          </a:r>
          <a:r>
            <a:rPr lang="en-US" sz="1700" kern="1200" dirty="0" err="1">
              <a:solidFill>
                <a:schemeClr val="bg1"/>
              </a:solidFill>
            </a:rPr>
            <a:t>Uang</a:t>
          </a:r>
          <a:r>
            <a:rPr lang="en-US" sz="1700" kern="1200" dirty="0">
              <a:solidFill>
                <a:schemeClr val="bg1"/>
              </a:solidFill>
            </a:rPr>
            <a:t>, </a:t>
          </a:r>
          <a:r>
            <a:rPr lang="en-US" sz="1700" kern="1200" dirty="0" err="1">
              <a:solidFill>
                <a:schemeClr val="bg1"/>
              </a:solidFill>
            </a:rPr>
            <a:t>emas</a:t>
          </a:r>
          <a:r>
            <a:rPr lang="en-US" sz="1700" kern="1200" dirty="0">
              <a:solidFill>
                <a:schemeClr val="bg1"/>
              </a:solidFill>
            </a:rPr>
            <a:t> </a:t>
          </a:r>
          <a:r>
            <a:rPr lang="en-US" sz="1700" kern="1200" dirty="0" err="1">
              <a:solidFill>
                <a:schemeClr val="bg1"/>
              </a:solidFill>
            </a:rPr>
            <a:t>batangan</a:t>
          </a:r>
          <a:r>
            <a:rPr lang="en-US" sz="1700" kern="1200" dirty="0">
              <a:solidFill>
                <a:schemeClr val="bg1"/>
              </a:solidFill>
            </a:rPr>
            <a:t>, </a:t>
          </a:r>
          <a:r>
            <a:rPr lang="en-US" sz="1700" kern="1200" dirty="0" err="1">
              <a:solidFill>
                <a:schemeClr val="bg1"/>
              </a:solidFill>
            </a:rPr>
            <a:t>dan</a:t>
          </a:r>
          <a:r>
            <a:rPr lang="en-US" sz="1700" kern="1200" dirty="0">
              <a:solidFill>
                <a:schemeClr val="bg1"/>
              </a:solidFill>
            </a:rPr>
            <a:t> </a:t>
          </a:r>
          <a:r>
            <a:rPr lang="en-US" sz="1700" kern="1200" dirty="0" err="1">
              <a:solidFill>
                <a:schemeClr val="bg1"/>
              </a:solidFill>
            </a:rPr>
            <a:t>surat-surat</a:t>
          </a:r>
          <a:r>
            <a:rPr lang="en-US" sz="1700" kern="1200" dirty="0">
              <a:solidFill>
                <a:schemeClr val="bg1"/>
              </a:solidFill>
            </a:rPr>
            <a:t> </a:t>
          </a:r>
          <a:r>
            <a:rPr lang="en-US" sz="1700" kern="1200" dirty="0" err="1">
              <a:solidFill>
                <a:schemeClr val="bg1"/>
              </a:solidFill>
            </a:rPr>
            <a:t>berharga</a:t>
          </a:r>
          <a:r>
            <a:rPr lang="en-US" sz="1700" kern="1200" dirty="0">
              <a:solidFill>
                <a:schemeClr val="bg1"/>
              </a:solidFill>
            </a:rPr>
            <a:t>. </a:t>
          </a:r>
        </a:p>
      </dsp:txBody>
      <dsp:txXfrm>
        <a:off x="1373299" y="4468898"/>
        <a:ext cx="5055521" cy="83593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8349F4-722F-4878-972F-E78A78BFA436}">
      <dsp:nvSpPr>
        <dsp:cNvPr id="0" name=""/>
        <dsp:cNvSpPr/>
      </dsp:nvSpPr>
      <dsp:spPr>
        <a:xfrm>
          <a:off x="457200" y="1936"/>
          <a:ext cx="6321597" cy="1241669"/>
        </a:xfrm>
        <a:prstGeom prst="roundRect">
          <a:avLst>
            <a:gd name="adj" fmla="val 10000"/>
          </a:avLst>
        </a:prstGeom>
        <a:solidFill>
          <a:srgbClr val="C0000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Barang</a:t>
          </a:r>
          <a:r>
            <a:rPr lang="en-US" sz="2000" kern="1200" dirty="0"/>
            <a:t> </a:t>
          </a:r>
          <a:r>
            <a:rPr lang="en-US" sz="2000" kern="1200" dirty="0" err="1"/>
            <a:t>hasil</a:t>
          </a:r>
          <a:r>
            <a:rPr lang="en-US" sz="2000" kern="1200" dirty="0"/>
            <a:t> </a:t>
          </a:r>
          <a:r>
            <a:rPr lang="en-US" sz="2000" kern="1200" dirty="0" err="1"/>
            <a:t>pertambangan</a:t>
          </a:r>
          <a:r>
            <a:rPr lang="en-US" sz="2000" kern="1200" dirty="0"/>
            <a:t> </a:t>
          </a:r>
          <a:r>
            <a:rPr lang="en-US" sz="2000" kern="1200" dirty="0" err="1"/>
            <a:t>atau</a:t>
          </a:r>
          <a:r>
            <a:rPr lang="en-US" sz="2000" kern="1200" dirty="0"/>
            <a:t> </a:t>
          </a:r>
          <a:r>
            <a:rPr lang="en-US" sz="2000" kern="1200" dirty="0" err="1"/>
            <a:t>hasil</a:t>
          </a:r>
          <a:r>
            <a:rPr lang="en-US" sz="2000" kern="1200" dirty="0"/>
            <a:t> </a:t>
          </a:r>
          <a:r>
            <a:rPr lang="en-US" sz="2000" kern="1200" dirty="0" err="1"/>
            <a:t>pengeboran</a:t>
          </a:r>
          <a:r>
            <a:rPr lang="en-US" sz="2000" kern="1200" dirty="0"/>
            <a:t> yang </a:t>
          </a:r>
          <a:r>
            <a:rPr lang="en-US" sz="2000" kern="1200" dirty="0" err="1"/>
            <a:t>diambil</a:t>
          </a:r>
          <a:r>
            <a:rPr lang="en-US" sz="2000" kern="1200" dirty="0"/>
            <a:t> </a:t>
          </a:r>
          <a:r>
            <a:rPr lang="en-US" sz="2000" kern="1200" dirty="0" err="1"/>
            <a:t>langsung</a:t>
          </a:r>
          <a:r>
            <a:rPr lang="en-US" sz="2000" kern="1200" dirty="0"/>
            <a:t> </a:t>
          </a:r>
          <a:r>
            <a:rPr lang="en-US" sz="2000" kern="1200" dirty="0" err="1"/>
            <a:t>dari</a:t>
          </a:r>
          <a:r>
            <a:rPr lang="en-US" sz="2000" kern="1200" dirty="0"/>
            <a:t> </a:t>
          </a:r>
          <a:r>
            <a:rPr lang="en-US" sz="2000" kern="1200" dirty="0" err="1"/>
            <a:t>sumbernya</a:t>
          </a:r>
          <a:r>
            <a:rPr lang="en-US" sz="2000" kern="1200" dirty="0"/>
            <a:t> (UU 42/2009)</a:t>
          </a:r>
        </a:p>
      </dsp:txBody>
      <dsp:txXfrm>
        <a:off x="493567" y="38303"/>
        <a:ext cx="6248863" cy="1168935"/>
      </dsp:txXfrm>
    </dsp:sp>
    <dsp:sp modelId="{DE993039-DA51-4BA9-BE60-483B43245826}">
      <dsp:nvSpPr>
        <dsp:cNvPr id="0" name=""/>
        <dsp:cNvSpPr/>
      </dsp:nvSpPr>
      <dsp:spPr>
        <a:xfrm>
          <a:off x="1089359" y="1243605"/>
          <a:ext cx="632159" cy="5002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0285"/>
              </a:lnTo>
              <a:lnTo>
                <a:pt x="632159" y="500285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5BCDD4-6C46-41E4-8E40-DD24416E7A45}">
      <dsp:nvSpPr>
        <dsp:cNvPr id="0" name=""/>
        <dsp:cNvSpPr/>
      </dsp:nvSpPr>
      <dsp:spPr>
        <a:xfrm>
          <a:off x="1721519" y="1410367"/>
          <a:ext cx="4974499" cy="667047"/>
        </a:xfrm>
        <a:prstGeom prst="roundRect">
          <a:avLst>
            <a:gd name="adj" fmla="val 10000"/>
          </a:avLst>
        </a:prstGeom>
        <a:solidFill>
          <a:srgbClr val="FFC000">
            <a:alpha val="90000"/>
          </a:srgb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Minyak</a:t>
          </a:r>
          <a:r>
            <a:rPr lang="en-US" sz="1600" kern="1200" dirty="0"/>
            <a:t> </a:t>
          </a:r>
          <a:r>
            <a:rPr lang="en-US" sz="1600" kern="1200" dirty="0" err="1"/>
            <a:t>mentah</a:t>
          </a:r>
          <a:endParaRPr lang="en-US" sz="1600" kern="1200" dirty="0"/>
        </a:p>
      </dsp:txBody>
      <dsp:txXfrm>
        <a:off x="1741056" y="1429904"/>
        <a:ext cx="4935425" cy="627973"/>
      </dsp:txXfrm>
    </dsp:sp>
    <dsp:sp modelId="{2A22D381-5DE6-4D5E-A723-6F41D058DED6}">
      <dsp:nvSpPr>
        <dsp:cNvPr id="0" name=""/>
        <dsp:cNvSpPr/>
      </dsp:nvSpPr>
      <dsp:spPr>
        <a:xfrm>
          <a:off x="1089359" y="1243605"/>
          <a:ext cx="632159" cy="13340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4095"/>
              </a:lnTo>
              <a:lnTo>
                <a:pt x="632159" y="1334095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8FC38F-466A-49DA-8BA9-E5DC8FE9447F}">
      <dsp:nvSpPr>
        <dsp:cNvPr id="0" name=""/>
        <dsp:cNvSpPr/>
      </dsp:nvSpPr>
      <dsp:spPr>
        <a:xfrm>
          <a:off x="1721519" y="2244177"/>
          <a:ext cx="4962685" cy="667047"/>
        </a:xfrm>
        <a:prstGeom prst="roundRect">
          <a:avLst>
            <a:gd name="adj" fmla="val 10000"/>
          </a:avLst>
        </a:prstGeom>
        <a:solidFill>
          <a:srgbClr val="00B0F0">
            <a:alpha val="90000"/>
          </a:srgb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Gas </a:t>
          </a:r>
          <a:r>
            <a:rPr lang="en-US" sz="1600" kern="1200" dirty="0" err="1"/>
            <a:t>bumi</a:t>
          </a:r>
          <a:r>
            <a:rPr lang="en-US" sz="1600" kern="1200" dirty="0"/>
            <a:t> </a:t>
          </a:r>
          <a:r>
            <a:rPr lang="en-US" sz="1600" kern="1200" dirty="0" err="1"/>
            <a:t>tidak</a:t>
          </a:r>
          <a:r>
            <a:rPr lang="en-US" sz="1600" kern="1200" dirty="0"/>
            <a:t> </a:t>
          </a:r>
          <a:r>
            <a:rPr lang="en-US" sz="1600" kern="1200" dirty="0" err="1"/>
            <a:t>termasuk</a:t>
          </a:r>
          <a:r>
            <a:rPr lang="en-US" sz="1600" kern="1200" dirty="0"/>
            <a:t> gas </a:t>
          </a:r>
          <a:r>
            <a:rPr lang="en-US" sz="1600" kern="1200" dirty="0" err="1"/>
            <a:t>bumi</a:t>
          </a:r>
          <a:r>
            <a:rPr lang="en-US" sz="1600" kern="1200" dirty="0"/>
            <a:t> </a:t>
          </a:r>
          <a:r>
            <a:rPr lang="en-US" sz="1600" kern="1200" dirty="0" err="1"/>
            <a:t>seperti</a:t>
          </a:r>
          <a:r>
            <a:rPr lang="en-US" sz="1600" kern="1200" dirty="0"/>
            <a:t> </a:t>
          </a:r>
          <a:r>
            <a:rPr lang="en-US" sz="1600" kern="1200" dirty="0" err="1"/>
            <a:t>elpiji</a:t>
          </a:r>
          <a:r>
            <a:rPr lang="en-US" sz="1600" kern="1200" dirty="0"/>
            <a:t> yang </a:t>
          </a:r>
          <a:r>
            <a:rPr lang="en-US" sz="1600" kern="1200" dirty="0" err="1"/>
            <a:t>siap</a:t>
          </a:r>
          <a:r>
            <a:rPr lang="en-US" sz="1600" kern="1200" dirty="0"/>
            <a:t> </a:t>
          </a:r>
          <a:r>
            <a:rPr lang="en-US" sz="1600" kern="1200" dirty="0" err="1"/>
            <a:t>dikonsumsi</a:t>
          </a:r>
          <a:r>
            <a:rPr lang="en-US" sz="1600" kern="1200" dirty="0"/>
            <a:t> </a:t>
          </a:r>
          <a:r>
            <a:rPr lang="en-US" sz="1600" kern="1200" dirty="0" err="1"/>
            <a:t>masyarakat</a:t>
          </a:r>
          <a:endParaRPr lang="en-US" sz="1600" kern="1200" dirty="0"/>
        </a:p>
      </dsp:txBody>
      <dsp:txXfrm>
        <a:off x="1741056" y="2263714"/>
        <a:ext cx="4923611" cy="627973"/>
      </dsp:txXfrm>
    </dsp:sp>
    <dsp:sp modelId="{72D2383F-3159-4E4B-8C43-12BB9247AA7B}">
      <dsp:nvSpPr>
        <dsp:cNvPr id="0" name=""/>
        <dsp:cNvSpPr/>
      </dsp:nvSpPr>
      <dsp:spPr>
        <a:xfrm>
          <a:off x="1089359" y="1243605"/>
          <a:ext cx="632159" cy="21679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7904"/>
              </a:lnTo>
              <a:lnTo>
                <a:pt x="632159" y="2167904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031417-8E69-4500-996A-6B1732656E19}">
      <dsp:nvSpPr>
        <dsp:cNvPr id="0" name=""/>
        <dsp:cNvSpPr/>
      </dsp:nvSpPr>
      <dsp:spPr>
        <a:xfrm>
          <a:off x="1721519" y="3077986"/>
          <a:ext cx="4790704" cy="667047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Panas</a:t>
          </a:r>
          <a:r>
            <a:rPr lang="en-US" sz="1600" kern="1200" dirty="0"/>
            <a:t> </a:t>
          </a:r>
          <a:r>
            <a:rPr lang="en-US" sz="1600" kern="1200" dirty="0" err="1"/>
            <a:t>Bumi</a:t>
          </a:r>
          <a:endParaRPr lang="en-US" sz="1600" kern="1200" dirty="0"/>
        </a:p>
      </dsp:txBody>
      <dsp:txXfrm>
        <a:off x="1741056" y="3097523"/>
        <a:ext cx="4751630" cy="627973"/>
      </dsp:txXfrm>
    </dsp:sp>
    <dsp:sp modelId="{A9DA2991-7716-485B-A9B0-A3835C41D3D2}">
      <dsp:nvSpPr>
        <dsp:cNvPr id="0" name=""/>
        <dsp:cNvSpPr/>
      </dsp:nvSpPr>
      <dsp:spPr>
        <a:xfrm>
          <a:off x="1089359" y="1243605"/>
          <a:ext cx="632159" cy="30017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01714"/>
              </a:lnTo>
              <a:lnTo>
                <a:pt x="632159" y="3001714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DBC0D8-B1FF-4E41-839E-818388866949}">
      <dsp:nvSpPr>
        <dsp:cNvPr id="0" name=""/>
        <dsp:cNvSpPr/>
      </dsp:nvSpPr>
      <dsp:spPr>
        <a:xfrm>
          <a:off x="1721519" y="3911796"/>
          <a:ext cx="4969931" cy="667047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Asbes</a:t>
          </a:r>
          <a:r>
            <a:rPr lang="en-US" sz="1600" kern="1200" dirty="0"/>
            <a:t>, </a:t>
          </a:r>
          <a:r>
            <a:rPr lang="en-US" sz="1600" kern="1200" dirty="0" err="1"/>
            <a:t>batu</a:t>
          </a:r>
          <a:r>
            <a:rPr lang="en-US" sz="1600" kern="1200" dirty="0"/>
            <a:t> </a:t>
          </a:r>
          <a:r>
            <a:rPr lang="en-US" sz="1600" kern="1200" dirty="0" err="1"/>
            <a:t>tulis</a:t>
          </a:r>
          <a:r>
            <a:rPr lang="en-US" sz="1600" kern="1200" dirty="0"/>
            <a:t>….</a:t>
          </a:r>
          <a:r>
            <a:rPr lang="en-US" sz="1600" kern="1200" dirty="0" err="1"/>
            <a:t>Pasir</a:t>
          </a:r>
          <a:r>
            <a:rPr lang="en-US" sz="1600" kern="1200" dirty="0"/>
            <a:t> </a:t>
          </a:r>
          <a:r>
            <a:rPr lang="en-US" sz="1600" kern="1200" dirty="0" err="1"/>
            <a:t>dan</a:t>
          </a:r>
          <a:r>
            <a:rPr lang="en-US" sz="1600" kern="1200" dirty="0"/>
            <a:t> </a:t>
          </a:r>
          <a:r>
            <a:rPr lang="en-US" sz="1600" kern="1200" dirty="0" err="1"/>
            <a:t>kerikil</a:t>
          </a:r>
          <a:r>
            <a:rPr lang="en-US" sz="1600" kern="1200" dirty="0"/>
            <a:t> </a:t>
          </a:r>
          <a:r>
            <a:rPr lang="en-US" sz="1600" kern="1200" dirty="0" err="1"/>
            <a:t>dst</a:t>
          </a:r>
          <a:endParaRPr lang="en-US" sz="1600" kern="1200" dirty="0"/>
        </a:p>
      </dsp:txBody>
      <dsp:txXfrm>
        <a:off x="1741056" y="3931333"/>
        <a:ext cx="4930857" cy="627973"/>
      </dsp:txXfrm>
    </dsp:sp>
    <dsp:sp modelId="{477C509B-6CDD-4BF8-98C0-ABBCD9AD1FBF}">
      <dsp:nvSpPr>
        <dsp:cNvPr id="0" name=""/>
        <dsp:cNvSpPr/>
      </dsp:nvSpPr>
      <dsp:spPr>
        <a:xfrm>
          <a:off x="1089359" y="1243605"/>
          <a:ext cx="632159" cy="38355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35524"/>
              </a:lnTo>
              <a:lnTo>
                <a:pt x="632159" y="3835524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A6A37A-9701-4641-AFE0-EDCE68BAF84E}">
      <dsp:nvSpPr>
        <dsp:cNvPr id="0" name=""/>
        <dsp:cNvSpPr/>
      </dsp:nvSpPr>
      <dsp:spPr>
        <a:xfrm>
          <a:off x="1721519" y="4745606"/>
          <a:ext cx="4985247" cy="667047"/>
        </a:xfrm>
        <a:prstGeom prst="roundRect">
          <a:avLst>
            <a:gd name="adj" fmla="val 10000"/>
          </a:avLst>
        </a:prstGeom>
        <a:solidFill>
          <a:srgbClr val="7030A0">
            <a:alpha val="90000"/>
          </a:srgb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solidFill>
                <a:schemeClr val="bg1"/>
              </a:solidFill>
            </a:rPr>
            <a:t>Batu</a:t>
          </a:r>
          <a:r>
            <a:rPr lang="en-US" sz="1600" kern="1200" dirty="0">
              <a:solidFill>
                <a:schemeClr val="bg1"/>
              </a:solidFill>
            </a:rPr>
            <a:t> </a:t>
          </a:r>
          <a:r>
            <a:rPr lang="en-US" sz="1600" kern="1200" dirty="0" err="1">
              <a:solidFill>
                <a:schemeClr val="bg1"/>
              </a:solidFill>
            </a:rPr>
            <a:t>bara</a:t>
          </a:r>
          <a:r>
            <a:rPr lang="en-US" sz="1600" kern="1200" dirty="0">
              <a:solidFill>
                <a:schemeClr val="bg1"/>
              </a:solidFill>
            </a:rPr>
            <a:t> </a:t>
          </a:r>
          <a:r>
            <a:rPr lang="en-US" sz="1600" kern="1200" dirty="0" err="1">
              <a:solidFill>
                <a:schemeClr val="bg1"/>
              </a:solidFill>
            </a:rPr>
            <a:t>sebelum</a:t>
          </a:r>
          <a:r>
            <a:rPr lang="en-US" sz="1600" kern="1200" dirty="0">
              <a:solidFill>
                <a:schemeClr val="bg1"/>
              </a:solidFill>
            </a:rPr>
            <a:t> </a:t>
          </a:r>
          <a:r>
            <a:rPr lang="en-US" sz="1600" kern="1200" dirty="0" err="1">
              <a:solidFill>
                <a:schemeClr val="bg1"/>
              </a:solidFill>
            </a:rPr>
            <a:t>diproses</a:t>
          </a:r>
          <a:r>
            <a:rPr lang="en-US" sz="1600" kern="1200" dirty="0">
              <a:solidFill>
                <a:schemeClr val="bg1"/>
              </a:solidFill>
            </a:rPr>
            <a:t> </a:t>
          </a:r>
          <a:r>
            <a:rPr lang="en-US" sz="1600" kern="1200" dirty="0" err="1">
              <a:solidFill>
                <a:schemeClr val="bg1"/>
              </a:solidFill>
            </a:rPr>
            <a:t>menjadi</a:t>
          </a:r>
          <a:r>
            <a:rPr lang="en-US" sz="1600" kern="1200" dirty="0">
              <a:solidFill>
                <a:schemeClr val="bg1"/>
              </a:solidFill>
            </a:rPr>
            <a:t> </a:t>
          </a:r>
          <a:r>
            <a:rPr lang="en-US" sz="1600" kern="1200" dirty="0" err="1">
              <a:solidFill>
                <a:schemeClr val="bg1"/>
              </a:solidFill>
            </a:rPr>
            <a:t>briket</a:t>
          </a:r>
          <a:r>
            <a:rPr lang="en-US" sz="1600" kern="1200" dirty="0">
              <a:solidFill>
                <a:schemeClr val="bg1"/>
              </a:solidFill>
            </a:rPr>
            <a:t> </a:t>
          </a:r>
          <a:r>
            <a:rPr lang="en-US" sz="1600" kern="1200" dirty="0" err="1">
              <a:solidFill>
                <a:schemeClr val="bg1"/>
              </a:solidFill>
            </a:rPr>
            <a:t>batu</a:t>
          </a:r>
          <a:r>
            <a:rPr lang="en-US" sz="1600" kern="1200" dirty="0">
              <a:solidFill>
                <a:schemeClr val="bg1"/>
              </a:solidFill>
            </a:rPr>
            <a:t> </a:t>
          </a:r>
          <a:r>
            <a:rPr lang="en-US" sz="1600" kern="1200" dirty="0" err="1">
              <a:solidFill>
                <a:schemeClr val="bg1"/>
              </a:solidFill>
            </a:rPr>
            <a:t>bara</a:t>
          </a:r>
          <a:r>
            <a:rPr lang="en-US" sz="1600" kern="1200" dirty="0">
              <a:solidFill>
                <a:schemeClr val="bg1"/>
              </a:solidFill>
            </a:rPr>
            <a:t> </a:t>
          </a:r>
        </a:p>
      </dsp:txBody>
      <dsp:txXfrm>
        <a:off x="1741056" y="4765143"/>
        <a:ext cx="4946173" cy="627973"/>
      </dsp:txXfrm>
    </dsp:sp>
    <dsp:sp modelId="{137DCDBD-EFE8-4C1A-B75B-C74DCD24B2B9}">
      <dsp:nvSpPr>
        <dsp:cNvPr id="0" name=""/>
        <dsp:cNvSpPr/>
      </dsp:nvSpPr>
      <dsp:spPr>
        <a:xfrm>
          <a:off x="1089359" y="1243605"/>
          <a:ext cx="632159" cy="46693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69333"/>
              </a:lnTo>
              <a:lnTo>
                <a:pt x="632159" y="4669333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4CDED9-1FA1-4273-8D49-AFEF6F5E9682}">
      <dsp:nvSpPr>
        <dsp:cNvPr id="0" name=""/>
        <dsp:cNvSpPr/>
      </dsp:nvSpPr>
      <dsp:spPr>
        <a:xfrm>
          <a:off x="1721519" y="5579415"/>
          <a:ext cx="5136480" cy="667047"/>
        </a:xfrm>
        <a:prstGeom prst="roundRect">
          <a:avLst>
            <a:gd name="adj" fmla="val 10000"/>
          </a:avLst>
        </a:prstGeom>
        <a:solidFill>
          <a:srgbClr val="FF0000">
            <a:alpha val="90000"/>
          </a:srgb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bijih</a:t>
          </a:r>
          <a:r>
            <a:rPr lang="en-US" sz="1600" kern="1200" dirty="0"/>
            <a:t> </a:t>
          </a:r>
          <a:r>
            <a:rPr lang="en-US" sz="1600" kern="1200" dirty="0" err="1"/>
            <a:t>besi</a:t>
          </a:r>
          <a:r>
            <a:rPr lang="en-US" sz="1600" kern="1200" dirty="0"/>
            <a:t>, </a:t>
          </a:r>
          <a:r>
            <a:rPr lang="en-US" sz="1600" kern="1200" dirty="0" err="1"/>
            <a:t>bijih</a:t>
          </a:r>
          <a:r>
            <a:rPr lang="en-US" sz="1600" kern="1200" dirty="0"/>
            <a:t> </a:t>
          </a:r>
          <a:r>
            <a:rPr lang="en-US" sz="1600" kern="1200" dirty="0" err="1"/>
            <a:t>timah</a:t>
          </a:r>
          <a:r>
            <a:rPr lang="en-US" sz="1600" kern="1200" dirty="0"/>
            <a:t>, </a:t>
          </a:r>
          <a:r>
            <a:rPr lang="en-US" sz="1600" kern="1200" dirty="0" err="1"/>
            <a:t>bijih</a:t>
          </a:r>
          <a:r>
            <a:rPr lang="en-US" sz="1600" kern="1200" dirty="0"/>
            <a:t> </a:t>
          </a:r>
          <a:r>
            <a:rPr lang="en-US" sz="1600" kern="1200" dirty="0" err="1"/>
            <a:t>emas</a:t>
          </a:r>
          <a:r>
            <a:rPr lang="en-US" sz="1600" kern="1200" dirty="0"/>
            <a:t>, </a:t>
          </a:r>
          <a:r>
            <a:rPr lang="en-US" sz="1600" kern="1200" dirty="0" err="1"/>
            <a:t>bijih</a:t>
          </a:r>
          <a:r>
            <a:rPr lang="en-US" sz="1600" kern="1200" dirty="0"/>
            <a:t> </a:t>
          </a:r>
          <a:r>
            <a:rPr lang="en-US" sz="1600" kern="1200" dirty="0" err="1"/>
            <a:t>tembaga</a:t>
          </a:r>
          <a:r>
            <a:rPr lang="en-US" sz="1600" kern="1200" dirty="0"/>
            <a:t>, </a:t>
          </a:r>
          <a:r>
            <a:rPr lang="en-US" sz="1600" kern="1200" dirty="0" err="1"/>
            <a:t>bijih</a:t>
          </a:r>
          <a:r>
            <a:rPr lang="en-US" sz="1600" kern="1200" dirty="0"/>
            <a:t> </a:t>
          </a:r>
          <a:r>
            <a:rPr lang="en-US" sz="1600" kern="1200" dirty="0" err="1"/>
            <a:t>nikel</a:t>
          </a:r>
          <a:r>
            <a:rPr lang="en-US" sz="1600" kern="1200" dirty="0"/>
            <a:t>, </a:t>
          </a:r>
          <a:r>
            <a:rPr lang="en-US" sz="1600" kern="1200" dirty="0" err="1"/>
            <a:t>bijih</a:t>
          </a:r>
          <a:r>
            <a:rPr lang="en-US" sz="1600" kern="1200" dirty="0"/>
            <a:t> </a:t>
          </a:r>
          <a:r>
            <a:rPr lang="en-US" sz="1600" kern="1200" dirty="0" err="1"/>
            <a:t>perak</a:t>
          </a:r>
          <a:r>
            <a:rPr lang="en-US" sz="1600" kern="1200" dirty="0"/>
            <a:t> </a:t>
          </a:r>
          <a:r>
            <a:rPr lang="en-US" sz="1600" kern="1200" dirty="0" err="1"/>
            <a:t>serta</a:t>
          </a:r>
          <a:r>
            <a:rPr lang="en-US" sz="1600" kern="1200" dirty="0"/>
            <a:t> </a:t>
          </a:r>
          <a:r>
            <a:rPr lang="en-US" sz="1600" kern="1200" dirty="0" err="1"/>
            <a:t>bijih</a:t>
          </a:r>
          <a:r>
            <a:rPr lang="en-US" sz="1600" kern="1200" dirty="0"/>
            <a:t> </a:t>
          </a:r>
          <a:r>
            <a:rPr lang="en-US" sz="1600" kern="1200" dirty="0" err="1"/>
            <a:t>bauksit</a:t>
          </a:r>
          <a:r>
            <a:rPr lang="en-US" sz="1600" kern="1200" dirty="0"/>
            <a:t>.</a:t>
          </a:r>
        </a:p>
      </dsp:txBody>
      <dsp:txXfrm>
        <a:off x="1741056" y="5598952"/>
        <a:ext cx="5097406" cy="62797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8349F4-722F-4878-972F-E78A78BFA436}">
      <dsp:nvSpPr>
        <dsp:cNvPr id="0" name=""/>
        <dsp:cNvSpPr/>
      </dsp:nvSpPr>
      <dsp:spPr>
        <a:xfrm>
          <a:off x="152397" y="1936"/>
          <a:ext cx="7010404" cy="1241669"/>
        </a:xfrm>
        <a:prstGeom prst="roundRect">
          <a:avLst>
            <a:gd name="adj" fmla="val 10000"/>
          </a:avLst>
        </a:prstGeom>
        <a:solidFill>
          <a:srgbClr val="C0000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Barang</a:t>
          </a:r>
          <a:r>
            <a:rPr lang="en-US" sz="2400" kern="1200" dirty="0"/>
            <a:t> </a:t>
          </a:r>
          <a:r>
            <a:rPr lang="en-US" sz="2400" kern="1200" dirty="0" err="1"/>
            <a:t>Kebutuhan</a:t>
          </a:r>
          <a:r>
            <a:rPr lang="en-US" sz="2400" kern="1200" dirty="0"/>
            <a:t> </a:t>
          </a:r>
          <a:r>
            <a:rPr lang="en-US" sz="2400" kern="1200" dirty="0" err="1"/>
            <a:t>Pokok</a:t>
          </a:r>
          <a:r>
            <a:rPr lang="en-US" sz="2400" kern="1200" dirty="0"/>
            <a:t>  (UU 42/2009) (1)</a:t>
          </a:r>
        </a:p>
      </dsp:txBody>
      <dsp:txXfrm>
        <a:off x="188764" y="38303"/>
        <a:ext cx="6937670" cy="1168935"/>
      </dsp:txXfrm>
    </dsp:sp>
    <dsp:sp modelId="{DE993039-DA51-4BA9-BE60-483B43245826}">
      <dsp:nvSpPr>
        <dsp:cNvPr id="0" name=""/>
        <dsp:cNvSpPr/>
      </dsp:nvSpPr>
      <dsp:spPr>
        <a:xfrm>
          <a:off x="853438" y="1243605"/>
          <a:ext cx="701040" cy="5002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0285"/>
              </a:lnTo>
              <a:lnTo>
                <a:pt x="701040" y="500285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5BCDD4-6C46-41E4-8E40-DD24416E7A45}">
      <dsp:nvSpPr>
        <dsp:cNvPr id="0" name=""/>
        <dsp:cNvSpPr/>
      </dsp:nvSpPr>
      <dsp:spPr>
        <a:xfrm>
          <a:off x="1554478" y="1410367"/>
          <a:ext cx="3847658" cy="667047"/>
        </a:xfrm>
        <a:prstGeom prst="roundRect">
          <a:avLst>
            <a:gd name="adj" fmla="val 10000"/>
          </a:avLst>
        </a:prstGeom>
        <a:solidFill>
          <a:srgbClr val="FFC000">
            <a:alpha val="90000"/>
          </a:srgb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Beras</a:t>
          </a:r>
          <a:endParaRPr lang="en-US" sz="2000" kern="1200" dirty="0"/>
        </a:p>
      </dsp:txBody>
      <dsp:txXfrm>
        <a:off x="1574015" y="1429904"/>
        <a:ext cx="3808584" cy="627973"/>
      </dsp:txXfrm>
    </dsp:sp>
    <dsp:sp modelId="{2A22D381-5DE6-4D5E-A723-6F41D058DED6}">
      <dsp:nvSpPr>
        <dsp:cNvPr id="0" name=""/>
        <dsp:cNvSpPr/>
      </dsp:nvSpPr>
      <dsp:spPr>
        <a:xfrm>
          <a:off x="853438" y="1243605"/>
          <a:ext cx="701040" cy="13340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4095"/>
              </a:lnTo>
              <a:lnTo>
                <a:pt x="701040" y="1334095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8FC38F-466A-49DA-8BA9-E5DC8FE9447F}">
      <dsp:nvSpPr>
        <dsp:cNvPr id="0" name=""/>
        <dsp:cNvSpPr/>
      </dsp:nvSpPr>
      <dsp:spPr>
        <a:xfrm>
          <a:off x="1554478" y="2244177"/>
          <a:ext cx="3859473" cy="667047"/>
        </a:xfrm>
        <a:prstGeom prst="roundRect">
          <a:avLst>
            <a:gd name="adj" fmla="val 10000"/>
          </a:avLst>
        </a:prstGeom>
        <a:solidFill>
          <a:srgbClr val="00B0F0">
            <a:alpha val="90000"/>
          </a:srgb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Gabah</a:t>
          </a:r>
          <a:endParaRPr lang="en-US" sz="2000" kern="1200" dirty="0"/>
        </a:p>
      </dsp:txBody>
      <dsp:txXfrm>
        <a:off x="1574015" y="2263714"/>
        <a:ext cx="3820399" cy="627973"/>
      </dsp:txXfrm>
    </dsp:sp>
    <dsp:sp modelId="{72D2383F-3159-4E4B-8C43-12BB9247AA7B}">
      <dsp:nvSpPr>
        <dsp:cNvPr id="0" name=""/>
        <dsp:cNvSpPr/>
      </dsp:nvSpPr>
      <dsp:spPr>
        <a:xfrm>
          <a:off x="853438" y="1243605"/>
          <a:ext cx="701040" cy="21679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7904"/>
              </a:lnTo>
              <a:lnTo>
                <a:pt x="701040" y="2167904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031417-8E69-4500-996A-6B1732656E19}">
      <dsp:nvSpPr>
        <dsp:cNvPr id="0" name=""/>
        <dsp:cNvSpPr/>
      </dsp:nvSpPr>
      <dsp:spPr>
        <a:xfrm>
          <a:off x="1554478" y="3077986"/>
          <a:ext cx="3879058" cy="667047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Jagung</a:t>
          </a:r>
          <a:endParaRPr lang="en-US" sz="2000" kern="1200" dirty="0"/>
        </a:p>
      </dsp:txBody>
      <dsp:txXfrm>
        <a:off x="1574015" y="3097523"/>
        <a:ext cx="3839984" cy="627973"/>
      </dsp:txXfrm>
    </dsp:sp>
    <dsp:sp modelId="{A9DA2991-7716-485B-A9B0-A3835C41D3D2}">
      <dsp:nvSpPr>
        <dsp:cNvPr id="0" name=""/>
        <dsp:cNvSpPr/>
      </dsp:nvSpPr>
      <dsp:spPr>
        <a:xfrm>
          <a:off x="853438" y="1243605"/>
          <a:ext cx="701040" cy="30017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01714"/>
              </a:lnTo>
              <a:lnTo>
                <a:pt x="701040" y="3001714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DBC0D8-B1FF-4E41-839E-818388866949}">
      <dsp:nvSpPr>
        <dsp:cNvPr id="0" name=""/>
        <dsp:cNvSpPr/>
      </dsp:nvSpPr>
      <dsp:spPr>
        <a:xfrm>
          <a:off x="1554478" y="3911796"/>
          <a:ext cx="3852226" cy="667047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Sagu</a:t>
          </a:r>
          <a:endParaRPr lang="en-US" sz="2000" kern="1200" dirty="0"/>
        </a:p>
      </dsp:txBody>
      <dsp:txXfrm>
        <a:off x="1574015" y="3931333"/>
        <a:ext cx="3813152" cy="627973"/>
      </dsp:txXfrm>
    </dsp:sp>
    <dsp:sp modelId="{477C509B-6CDD-4BF8-98C0-ABBCD9AD1FBF}">
      <dsp:nvSpPr>
        <dsp:cNvPr id="0" name=""/>
        <dsp:cNvSpPr/>
      </dsp:nvSpPr>
      <dsp:spPr>
        <a:xfrm>
          <a:off x="853438" y="1243605"/>
          <a:ext cx="701040" cy="38355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35524"/>
              </a:lnTo>
              <a:lnTo>
                <a:pt x="701040" y="3835524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A6A37A-9701-4641-AFE0-EDCE68BAF84E}">
      <dsp:nvSpPr>
        <dsp:cNvPr id="0" name=""/>
        <dsp:cNvSpPr/>
      </dsp:nvSpPr>
      <dsp:spPr>
        <a:xfrm>
          <a:off x="1554478" y="4745606"/>
          <a:ext cx="3836911" cy="667047"/>
        </a:xfrm>
        <a:prstGeom prst="roundRect">
          <a:avLst>
            <a:gd name="adj" fmla="val 10000"/>
          </a:avLst>
        </a:prstGeom>
        <a:solidFill>
          <a:srgbClr val="7030A0">
            <a:alpha val="90000"/>
          </a:srgb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solidFill>
                <a:schemeClr val="bg1"/>
              </a:solidFill>
            </a:rPr>
            <a:t>Kedelai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1574015" y="4765143"/>
        <a:ext cx="3797837" cy="627973"/>
      </dsp:txXfrm>
    </dsp:sp>
    <dsp:sp modelId="{137DCDBD-EFE8-4C1A-B75B-C74DCD24B2B9}">
      <dsp:nvSpPr>
        <dsp:cNvPr id="0" name=""/>
        <dsp:cNvSpPr/>
      </dsp:nvSpPr>
      <dsp:spPr>
        <a:xfrm>
          <a:off x="853438" y="1243605"/>
          <a:ext cx="701040" cy="46693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69333"/>
              </a:lnTo>
              <a:lnTo>
                <a:pt x="701040" y="4669333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4CDED9-1FA1-4273-8D49-AFEF6F5E9682}">
      <dsp:nvSpPr>
        <dsp:cNvPr id="0" name=""/>
        <dsp:cNvSpPr/>
      </dsp:nvSpPr>
      <dsp:spPr>
        <a:xfrm>
          <a:off x="1554478" y="5579415"/>
          <a:ext cx="3901983" cy="667047"/>
        </a:xfrm>
        <a:prstGeom prst="roundRect">
          <a:avLst>
            <a:gd name="adj" fmla="val 10000"/>
          </a:avLst>
        </a:prstGeom>
        <a:solidFill>
          <a:srgbClr val="FF0000">
            <a:alpha val="90000"/>
          </a:srgb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Garam</a:t>
          </a:r>
          <a:r>
            <a:rPr lang="en-US" sz="2000" kern="1200" dirty="0"/>
            <a:t> (</a:t>
          </a:r>
          <a:r>
            <a:rPr lang="en-US" sz="2000" kern="1200" dirty="0" err="1"/>
            <a:t>yodium</a:t>
          </a:r>
          <a:r>
            <a:rPr lang="en-US" sz="2000" kern="1200" dirty="0"/>
            <a:t>/non-</a:t>
          </a:r>
          <a:r>
            <a:rPr lang="en-US" sz="2000" kern="1200" dirty="0" err="1"/>
            <a:t>yodium</a:t>
          </a:r>
          <a:r>
            <a:rPr lang="en-US" sz="2000" kern="1200" dirty="0"/>
            <a:t>)</a:t>
          </a:r>
        </a:p>
      </dsp:txBody>
      <dsp:txXfrm>
        <a:off x="1574015" y="5598952"/>
        <a:ext cx="3862909" cy="627973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8349F4-722F-4878-972F-E78A78BFA436}">
      <dsp:nvSpPr>
        <dsp:cNvPr id="0" name=""/>
        <dsp:cNvSpPr/>
      </dsp:nvSpPr>
      <dsp:spPr>
        <a:xfrm>
          <a:off x="10199" y="2353"/>
          <a:ext cx="7294801" cy="1432823"/>
        </a:xfrm>
        <a:prstGeom prst="roundRect">
          <a:avLst>
            <a:gd name="adj" fmla="val 10000"/>
          </a:avLst>
        </a:prstGeom>
        <a:solidFill>
          <a:srgbClr val="C0000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Barang</a:t>
          </a:r>
          <a:r>
            <a:rPr lang="en-US" sz="2400" kern="1200" dirty="0"/>
            <a:t> </a:t>
          </a:r>
          <a:r>
            <a:rPr lang="en-US" sz="2400" kern="1200" dirty="0" err="1"/>
            <a:t>Kebutuhan</a:t>
          </a:r>
          <a:r>
            <a:rPr lang="en-US" sz="2400" kern="1200" dirty="0"/>
            <a:t> </a:t>
          </a:r>
          <a:r>
            <a:rPr lang="en-US" sz="2400" kern="1200" dirty="0" err="1"/>
            <a:t>Pokok</a:t>
          </a:r>
          <a:r>
            <a:rPr lang="en-US" sz="2400" kern="1200" dirty="0"/>
            <a:t>  (UU 42/2009) (2)</a:t>
          </a:r>
        </a:p>
      </dsp:txBody>
      <dsp:txXfrm>
        <a:off x="52165" y="44319"/>
        <a:ext cx="7210869" cy="1348891"/>
      </dsp:txXfrm>
    </dsp:sp>
    <dsp:sp modelId="{DE993039-DA51-4BA9-BE60-483B43245826}">
      <dsp:nvSpPr>
        <dsp:cNvPr id="0" name=""/>
        <dsp:cNvSpPr/>
      </dsp:nvSpPr>
      <dsp:spPr>
        <a:xfrm>
          <a:off x="739679" y="1435176"/>
          <a:ext cx="729480" cy="5773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7304"/>
              </a:lnTo>
              <a:lnTo>
                <a:pt x="729480" y="577304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5BCDD4-6C46-41E4-8E40-DD24416E7A45}">
      <dsp:nvSpPr>
        <dsp:cNvPr id="0" name=""/>
        <dsp:cNvSpPr/>
      </dsp:nvSpPr>
      <dsp:spPr>
        <a:xfrm>
          <a:off x="1469159" y="1627611"/>
          <a:ext cx="4440002" cy="769739"/>
        </a:xfrm>
        <a:prstGeom prst="roundRect">
          <a:avLst>
            <a:gd name="adj" fmla="val 10000"/>
          </a:avLst>
        </a:prstGeom>
        <a:solidFill>
          <a:srgbClr val="FFC000">
            <a:alpha val="90000"/>
          </a:srgb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 err="1"/>
            <a:t>Daging</a:t>
          </a:r>
          <a:r>
            <a:rPr lang="en-US" sz="3500" kern="1200" dirty="0"/>
            <a:t> Segar </a:t>
          </a:r>
        </a:p>
      </dsp:txBody>
      <dsp:txXfrm>
        <a:off x="1491704" y="1650156"/>
        <a:ext cx="4394912" cy="724649"/>
      </dsp:txXfrm>
    </dsp:sp>
    <dsp:sp modelId="{2A22D381-5DE6-4D5E-A723-6F41D058DED6}">
      <dsp:nvSpPr>
        <dsp:cNvPr id="0" name=""/>
        <dsp:cNvSpPr/>
      </dsp:nvSpPr>
      <dsp:spPr>
        <a:xfrm>
          <a:off x="739679" y="1435176"/>
          <a:ext cx="729480" cy="15394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9478"/>
              </a:lnTo>
              <a:lnTo>
                <a:pt x="729480" y="1539478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8FC38F-466A-49DA-8BA9-E5DC8FE9447F}">
      <dsp:nvSpPr>
        <dsp:cNvPr id="0" name=""/>
        <dsp:cNvSpPr/>
      </dsp:nvSpPr>
      <dsp:spPr>
        <a:xfrm>
          <a:off x="1469159" y="2589785"/>
          <a:ext cx="4453636" cy="769739"/>
        </a:xfrm>
        <a:prstGeom prst="roundRect">
          <a:avLst>
            <a:gd name="adj" fmla="val 10000"/>
          </a:avLst>
        </a:prstGeom>
        <a:solidFill>
          <a:srgbClr val="00B0F0">
            <a:alpha val="90000"/>
          </a:srgb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 err="1"/>
            <a:t>Telur</a:t>
          </a:r>
          <a:endParaRPr lang="en-US" sz="3500" kern="1200" dirty="0"/>
        </a:p>
      </dsp:txBody>
      <dsp:txXfrm>
        <a:off x="1491704" y="2612330"/>
        <a:ext cx="4408546" cy="724649"/>
      </dsp:txXfrm>
    </dsp:sp>
    <dsp:sp modelId="{72D2383F-3159-4E4B-8C43-12BB9247AA7B}">
      <dsp:nvSpPr>
        <dsp:cNvPr id="0" name=""/>
        <dsp:cNvSpPr/>
      </dsp:nvSpPr>
      <dsp:spPr>
        <a:xfrm>
          <a:off x="739679" y="1435176"/>
          <a:ext cx="729480" cy="25016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1651"/>
              </a:lnTo>
              <a:lnTo>
                <a:pt x="729480" y="2501651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031417-8E69-4500-996A-6B1732656E19}">
      <dsp:nvSpPr>
        <dsp:cNvPr id="0" name=""/>
        <dsp:cNvSpPr/>
      </dsp:nvSpPr>
      <dsp:spPr>
        <a:xfrm>
          <a:off x="1469159" y="3551959"/>
          <a:ext cx="4476235" cy="769739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 err="1"/>
            <a:t>Susu</a:t>
          </a:r>
          <a:r>
            <a:rPr lang="en-US" sz="3500" kern="1200" dirty="0"/>
            <a:t> </a:t>
          </a:r>
          <a:r>
            <a:rPr lang="en-US" sz="3500" kern="1200" dirty="0" err="1"/>
            <a:t>Perah</a:t>
          </a:r>
          <a:endParaRPr lang="en-US" sz="3500" kern="1200" dirty="0"/>
        </a:p>
      </dsp:txBody>
      <dsp:txXfrm>
        <a:off x="1491704" y="3574504"/>
        <a:ext cx="4431145" cy="724649"/>
      </dsp:txXfrm>
    </dsp:sp>
    <dsp:sp modelId="{A9DA2991-7716-485B-A9B0-A3835C41D3D2}">
      <dsp:nvSpPr>
        <dsp:cNvPr id="0" name=""/>
        <dsp:cNvSpPr/>
      </dsp:nvSpPr>
      <dsp:spPr>
        <a:xfrm>
          <a:off x="739679" y="1435176"/>
          <a:ext cx="729480" cy="34638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63825"/>
              </a:lnTo>
              <a:lnTo>
                <a:pt x="729480" y="3463825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DBC0D8-B1FF-4E41-839E-818388866949}">
      <dsp:nvSpPr>
        <dsp:cNvPr id="0" name=""/>
        <dsp:cNvSpPr/>
      </dsp:nvSpPr>
      <dsp:spPr>
        <a:xfrm>
          <a:off x="1469159" y="4514133"/>
          <a:ext cx="4445273" cy="769739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 err="1"/>
            <a:t>Buah-buahan</a:t>
          </a:r>
          <a:endParaRPr lang="en-US" sz="3500" kern="1200" dirty="0"/>
        </a:p>
      </dsp:txBody>
      <dsp:txXfrm>
        <a:off x="1491704" y="4536678"/>
        <a:ext cx="4400183" cy="724649"/>
      </dsp:txXfrm>
    </dsp:sp>
    <dsp:sp modelId="{477C509B-6CDD-4BF8-98C0-ABBCD9AD1FBF}">
      <dsp:nvSpPr>
        <dsp:cNvPr id="0" name=""/>
        <dsp:cNvSpPr/>
      </dsp:nvSpPr>
      <dsp:spPr>
        <a:xfrm>
          <a:off x="739679" y="1435176"/>
          <a:ext cx="729480" cy="4425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25999"/>
              </a:lnTo>
              <a:lnTo>
                <a:pt x="729480" y="4425999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A6A37A-9701-4641-AFE0-EDCE68BAF84E}">
      <dsp:nvSpPr>
        <dsp:cNvPr id="0" name=""/>
        <dsp:cNvSpPr/>
      </dsp:nvSpPr>
      <dsp:spPr>
        <a:xfrm>
          <a:off x="1469159" y="5476307"/>
          <a:ext cx="4427600" cy="769739"/>
        </a:xfrm>
        <a:prstGeom prst="roundRect">
          <a:avLst>
            <a:gd name="adj" fmla="val 10000"/>
          </a:avLst>
        </a:prstGeom>
        <a:solidFill>
          <a:srgbClr val="7030A0">
            <a:alpha val="90000"/>
          </a:srgb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 err="1">
              <a:solidFill>
                <a:schemeClr val="bg1"/>
              </a:solidFill>
            </a:rPr>
            <a:t>Sayur-sayuran</a:t>
          </a:r>
          <a:endParaRPr lang="en-US" sz="3500" kern="1200" dirty="0">
            <a:solidFill>
              <a:schemeClr val="bg1"/>
            </a:solidFill>
          </a:endParaRPr>
        </a:p>
      </dsp:txBody>
      <dsp:txXfrm>
        <a:off x="1491704" y="5498852"/>
        <a:ext cx="4382510" cy="724649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C6E8FF-FC35-4388-8A3B-FDE22BA48AAB}">
      <dsp:nvSpPr>
        <dsp:cNvPr id="0" name=""/>
        <dsp:cNvSpPr/>
      </dsp:nvSpPr>
      <dsp:spPr>
        <a:xfrm rot="5400000">
          <a:off x="4053420" y="-771084"/>
          <a:ext cx="3048000" cy="5606168"/>
        </a:xfrm>
        <a:prstGeom prst="round2SameRect">
          <a:avLst/>
        </a:prstGeom>
        <a:solidFill>
          <a:srgbClr val="92D050"/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disajikan</a:t>
          </a:r>
          <a:r>
            <a:rPr lang="en-US" sz="2000" kern="1200" dirty="0"/>
            <a:t> </a:t>
          </a:r>
          <a:r>
            <a:rPr lang="en-US" sz="2000" kern="1200" dirty="0" err="1"/>
            <a:t>di</a:t>
          </a:r>
          <a:r>
            <a:rPr lang="en-US" sz="2000" kern="1200" dirty="0"/>
            <a:t> hotel, </a:t>
          </a:r>
          <a:r>
            <a:rPr lang="en-US" sz="2000" kern="1200" dirty="0" err="1"/>
            <a:t>restoran</a:t>
          </a:r>
          <a:r>
            <a:rPr lang="en-US" sz="2000" kern="1200" dirty="0"/>
            <a:t>, </a:t>
          </a:r>
          <a:r>
            <a:rPr lang="en-US" sz="2000" kern="1200" dirty="0" err="1"/>
            <a:t>rumah</a:t>
          </a:r>
          <a:r>
            <a:rPr lang="en-US" sz="2000" kern="1200" dirty="0"/>
            <a:t> </a:t>
          </a:r>
          <a:r>
            <a:rPr lang="en-US" sz="2000" kern="1200" dirty="0" err="1"/>
            <a:t>makan</a:t>
          </a:r>
          <a:r>
            <a:rPr lang="en-US" sz="2000" kern="1200" dirty="0"/>
            <a:t>, </a:t>
          </a:r>
          <a:r>
            <a:rPr lang="en-US" sz="2000" kern="1200" dirty="0" err="1"/>
            <a:t>warung</a:t>
          </a:r>
          <a:r>
            <a:rPr lang="en-US" sz="2000" kern="1200" dirty="0"/>
            <a:t>, </a:t>
          </a:r>
          <a:r>
            <a:rPr lang="en-US" sz="2000" kern="1200" dirty="0" err="1"/>
            <a:t>dan</a:t>
          </a:r>
          <a:r>
            <a:rPr lang="en-US" sz="2000" kern="1200" dirty="0"/>
            <a:t> </a:t>
          </a:r>
          <a:r>
            <a:rPr lang="en-US" sz="2000" kern="1200" dirty="0" err="1"/>
            <a:t>sejenisnya</a:t>
          </a:r>
          <a:r>
            <a:rPr lang="en-US" sz="2000" kern="1200" dirty="0"/>
            <a:t>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makanan</a:t>
          </a:r>
          <a:r>
            <a:rPr lang="en-US" sz="2000" kern="1200" dirty="0"/>
            <a:t> </a:t>
          </a:r>
          <a:r>
            <a:rPr lang="en-US" sz="2000" kern="1200" dirty="0" err="1"/>
            <a:t>dan</a:t>
          </a:r>
          <a:r>
            <a:rPr lang="en-US" sz="2000" kern="1200" dirty="0"/>
            <a:t> </a:t>
          </a:r>
          <a:r>
            <a:rPr lang="en-US" sz="2000" kern="1200" dirty="0" err="1"/>
            <a:t>minuman</a:t>
          </a:r>
          <a:r>
            <a:rPr lang="en-US" sz="2000" kern="1200" dirty="0"/>
            <a:t>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dikonsumsi</a:t>
          </a:r>
          <a:r>
            <a:rPr lang="en-US" sz="2000" kern="1200" dirty="0"/>
            <a:t> </a:t>
          </a:r>
          <a:r>
            <a:rPr lang="en-US" sz="2000" kern="1200" dirty="0" err="1"/>
            <a:t>di</a:t>
          </a:r>
          <a:r>
            <a:rPr lang="en-US" sz="2000" kern="1200" dirty="0"/>
            <a:t> </a:t>
          </a:r>
          <a:r>
            <a:rPr lang="en-US" sz="2000" kern="1200" dirty="0" err="1"/>
            <a:t>tempat</a:t>
          </a:r>
          <a:r>
            <a:rPr lang="en-US" sz="2000" kern="1200" dirty="0"/>
            <a:t> </a:t>
          </a:r>
          <a:r>
            <a:rPr lang="en-US" sz="2000" kern="1200" dirty="0" err="1"/>
            <a:t>maupun</a:t>
          </a:r>
          <a:r>
            <a:rPr lang="en-US" sz="2000" kern="1200" dirty="0"/>
            <a:t> </a:t>
          </a:r>
          <a:r>
            <a:rPr lang="en-US" sz="2000" kern="1200" dirty="0" err="1"/>
            <a:t>tidak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2000" kern="1200" dirty="0"/>
            <a:t>termasuk makanan dan minuman yang diserahkan oleh usaha jasa boga atau catering*)</a:t>
          </a:r>
          <a:endParaRPr lang="en-US" sz="2000" kern="1200" dirty="0"/>
        </a:p>
      </dsp:txBody>
      <dsp:txXfrm rot="-5400000">
        <a:off x="2774337" y="656790"/>
        <a:ext cx="5457377" cy="2750418"/>
      </dsp:txXfrm>
    </dsp:sp>
    <dsp:sp modelId="{16C30AB2-40A3-4C71-9489-76F822E2FF3C}">
      <dsp:nvSpPr>
        <dsp:cNvPr id="0" name=""/>
        <dsp:cNvSpPr/>
      </dsp:nvSpPr>
      <dsp:spPr>
        <a:xfrm>
          <a:off x="1494" y="254000"/>
          <a:ext cx="2772841" cy="3556000"/>
        </a:xfrm>
        <a:prstGeom prst="roundRect">
          <a:avLst/>
        </a:prstGeom>
        <a:solidFill>
          <a:srgbClr val="C0000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Makanan</a:t>
          </a:r>
          <a:r>
            <a:rPr lang="en-US" sz="1900" kern="1200" dirty="0"/>
            <a:t>/</a:t>
          </a:r>
          <a:r>
            <a:rPr lang="en-US" sz="1900" kern="1200" dirty="0" err="1"/>
            <a:t>minuman</a:t>
          </a:r>
          <a:r>
            <a:rPr lang="en-US" sz="1900" kern="1200" dirty="0"/>
            <a:t> </a:t>
          </a:r>
          <a:r>
            <a:rPr lang="en-US" sz="1900" kern="1200" dirty="0" err="1"/>
            <a:t>disajikan</a:t>
          </a:r>
          <a:r>
            <a:rPr lang="en-US" sz="1900" kern="1200" dirty="0"/>
            <a:t> </a:t>
          </a:r>
          <a:r>
            <a:rPr lang="en-US" sz="1900" kern="1200" dirty="0" err="1"/>
            <a:t>di</a:t>
          </a:r>
          <a:r>
            <a:rPr lang="en-US" sz="1900" kern="1200" dirty="0"/>
            <a:t> hotel, </a:t>
          </a:r>
          <a:r>
            <a:rPr lang="en-US" sz="1900" kern="1200" dirty="0" err="1"/>
            <a:t>restoran</a:t>
          </a:r>
          <a:r>
            <a:rPr lang="en-US" sz="1900" kern="1200" dirty="0"/>
            <a:t>, </a:t>
          </a:r>
          <a:r>
            <a:rPr lang="en-US" sz="1900" kern="1200" dirty="0" err="1"/>
            <a:t>rumah</a:t>
          </a:r>
          <a:r>
            <a:rPr lang="en-US" sz="1900" kern="1200" dirty="0"/>
            <a:t> </a:t>
          </a:r>
          <a:r>
            <a:rPr lang="en-US" sz="1900" kern="1200" dirty="0" err="1"/>
            <a:t>makan</a:t>
          </a:r>
          <a:r>
            <a:rPr lang="en-US" sz="1900" kern="1200" dirty="0"/>
            <a:t> </a:t>
          </a:r>
        </a:p>
      </dsp:txBody>
      <dsp:txXfrm>
        <a:off x="136853" y="389359"/>
        <a:ext cx="2502123" cy="3285282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C6E8FF-FC35-4388-8A3B-FDE22BA48AAB}">
      <dsp:nvSpPr>
        <dsp:cNvPr id="0" name=""/>
        <dsp:cNvSpPr/>
      </dsp:nvSpPr>
      <dsp:spPr>
        <a:xfrm rot="5400000">
          <a:off x="3037078" y="-1381756"/>
          <a:ext cx="3860800" cy="6827512"/>
        </a:xfrm>
        <a:prstGeom prst="round2SameRect">
          <a:avLst/>
        </a:prstGeom>
        <a:solidFill>
          <a:srgbClr val="92D050"/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 err="1"/>
            <a:t>Kegiatan</a:t>
          </a:r>
          <a:r>
            <a:rPr lang="en-US" sz="1700" kern="1200" dirty="0"/>
            <a:t> </a:t>
          </a:r>
          <a:r>
            <a:rPr lang="en-US" sz="1700" kern="1200" dirty="0" err="1"/>
            <a:t>pelayanan</a:t>
          </a:r>
          <a:r>
            <a:rPr lang="en-US" sz="1700" kern="1200" dirty="0"/>
            <a:t> </a:t>
          </a:r>
          <a:r>
            <a:rPr lang="en-US" sz="1700" kern="1200" dirty="0" err="1"/>
            <a:t>berdasarkan</a:t>
          </a:r>
          <a:r>
            <a:rPr lang="en-US" sz="1700" kern="1200" dirty="0"/>
            <a:t> </a:t>
          </a:r>
          <a:r>
            <a:rPr lang="en-US" sz="1700" kern="1200" dirty="0" err="1"/>
            <a:t>suatu</a:t>
          </a:r>
          <a:r>
            <a:rPr lang="en-US" sz="1700" kern="1200" dirty="0"/>
            <a:t> </a:t>
          </a:r>
          <a:r>
            <a:rPr lang="en-US" sz="1700" kern="1200" dirty="0" err="1"/>
            <a:t>perikatan</a:t>
          </a:r>
          <a:r>
            <a:rPr lang="en-US" sz="1700" kern="1200" dirty="0"/>
            <a:t> </a:t>
          </a:r>
          <a:r>
            <a:rPr lang="en-US" sz="1700" kern="1200" dirty="0" err="1"/>
            <a:t>atau</a:t>
          </a:r>
          <a:r>
            <a:rPr lang="en-US" sz="1700" kern="1200" dirty="0"/>
            <a:t> </a:t>
          </a:r>
          <a:r>
            <a:rPr lang="en-US" sz="1700" kern="1200" dirty="0" err="1"/>
            <a:t>perbuatan</a:t>
          </a:r>
          <a:r>
            <a:rPr lang="en-US" sz="1700" kern="1200" dirty="0"/>
            <a:t> </a:t>
          </a:r>
          <a:r>
            <a:rPr lang="en-US" sz="1700" kern="1200" dirty="0" err="1"/>
            <a:t>hukum</a:t>
          </a:r>
          <a:r>
            <a:rPr lang="en-US" sz="1700" kern="1200" dirty="0"/>
            <a:t> yang </a:t>
          </a:r>
          <a:r>
            <a:rPr lang="en-US" sz="1700" kern="1200" dirty="0" err="1"/>
            <a:t>menyebabkan</a:t>
          </a:r>
          <a:r>
            <a:rPr lang="en-US" sz="1700" kern="1200" dirty="0"/>
            <a:t> </a:t>
          </a:r>
          <a:r>
            <a:rPr lang="en-US" sz="1700" kern="1200" dirty="0" err="1"/>
            <a:t>suatu</a:t>
          </a:r>
          <a:r>
            <a:rPr lang="en-US" sz="1700" kern="1200" dirty="0"/>
            <a:t> </a:t>
          </a:r>
          <a:r>
            <a:rPr lang="en-US" sz="1700" kern="1200" dirty="0" err="1"/>
            <a:t>barang</a:t>
          </a:r>
          <a:r>
            <a:rPr lang="en-US" sz="1700" kern="1200" dirty="0"/>
            <a:t> </a:t>
          </a:r>
          <a:r>
            <a:rPr lang="en-US" sz="1700" kern="1200" dirty="0" err="1"/>
            <a:t>atau</a:t>
          </a:r>
          <a:r>
            <a:rPr lang="en-US" sz="1700" kern="1200" dirty="0"/>
            <a:t> </a:t>
          </a:r>
          <a:r>
            <a:rPr lang="en-US" sz="1700" kern="1200" dirty="0" err="1"/>
            <a:t>fasilitas</a:t>
          </a:r>
          <a:r>
            <a:rPr lang="en-US" sz="1700" kern="1200" dirty="0"/>
            <a:t> </a:t>
          </a:r>
          <a:r>
            <a:rPr lang="en-US" sz="1700" kern="1200" dirty="0" err="1"/>
            <a:t>atau</a:t>
          </a:r>
          <a:r>
            <a:rPr lang="en-US" sz="1700" kern="1200" dirty="0"/>
            <a:t> </a:t>
          </a:r>
          <a:r>
            <a:rPr lang="en-US" sz="1700" kern="1200" dirty="0" err="1"/>
            <a:t>kemudahan</a:t>
          </a:r>
          <a:r>
            <a:rPr lang="en-US" sz="1700" kern="1200" dirty="0"/>
            <a:t> </a:t>
          </a:r>
          <a:r>
            <a:rPr lang="en-US" sz="1700" kern="1200" dirty="0" err="1"/>
            <a:t>atau</a:t>
          </a:r>
          <a:r>
            <a:rPr lang="en-US" sz="1700" kern="1200" dirty="0"/>
            <a:t> </a:t>
          </a:r>
          <a:r>
            <a:rPr lang="en-US" sz="1700" kern="1200" dirty="0" err="1"/>
            <a:t>hak</a:t>
          </a:r>
          <a:r>
            <a:rPr lang="en-US" sz="1700" kern="1200" dirty="0"/>
            <a:t> </a:t>
          </a:r>
          <a:r>
            <a:rPr lang="en-US" sz="1700" kern="1200" dirty="0" err="1"/>
            <a:t>tersedia</a:t>
          </a:r>
          <a:r>
            <a:rPr lang="en-US" sz="1700" kern="1200" dirty="0"/>
            <a:t> </a:t>
          </a:r>
          <a:r>
            <a:rPr lang="en-US" sz="1700" kern="1200" dirty="0" err="1"/>
            <a:t>untuk</a:t>
          </a:r>
          <a:r>
            <a:rPr lang="en-US" sz="1700" kern="1200" dirty="0"/>
            <a:t> </a:t>
          </a:r>
          <a:r>
            <a:rPr lang="en-US" sz="1700" kern="1200" dirty="0" err="1"/>
            <a:t>dipakai</a:t>
          </a:r>
          <a:r>
            <a:rPr lang="en-US" sz="1700" kern="1200" dirty="0"/>
            <a:t>, </a:t>
          </a:r>
          <a:r>
            <a:rPr lang="en-US" sz="1700" kern="1200" dirty="0" err="1"/>
            <a:t>termasuk</a:t>
          </a:r>
          <a:r>
            <a:rPr lang="en-US" sz="1700" kern="1200" dirty="0"/>
            <a:t> </a:t>
          </a:r>
          <a:r>
            <a:rPr lang="en-US" sz="1700" kern="1200" dirty="0" err="1"/>
            <a:t>jasa</a:t>
          </a:r>
          <a:r>
            <a:rPr lang="en-US" sz="1700" kern="1200" dirty="0"/>
            <a:t> yang </a:t>
          </a:r>
          <a:r>
            <a:rPr lang="en-US" sz="1700" kern="1200" dirty="0" err="1"/>
            <a:t>dilakukan</a:t>
          </a:r>
          <a:r>
            <a:rPr lang="en-US" sz="1700" kern="1200" dirty="0"/>
            <a:t> </a:t>
          </a:r>
          <a:r>
            <a:rPr lang="en-US" sz="1700" kern="1200" dirty="0" err="1"/>
            <a:t>untuk</a:t>
          </a:r>
          <a:r>
            <a:rPr lang="en-US" sz="1700" kern="1200" dirty="0"/>
            <a:t> </a:t>
          </a:r>
          <a:r>
            <a:rPr lang="en-US" sz="1700" kern="1200" dirty="0" err="1"/>
            <a:t>menghasilkan</a:t>
          </a:r>
          <a:r>
            <a:rPr lang="en-US" sz="1700" kern="1200" dirty="0"/>
            <a:t> </a:t>
          </a:r>
          <a:r>
            <a:rPr lang="en-US" sz="1700" kern="1200" dirty="0" err="1"/>
            <a:t>barang</a:t>
          </a:r>
          <a:r>
            <a:rPr lang="en-US" sz="1700" kern="1200" dirty="0"/>
            <a:t> </a:t>
          </a:r>
          <a:r>
            <a:rPr lang="en-US" sz="1700" kern="1200" dirty="0" err="1"/>
            <a:t>karena</a:t>
          </a:r>
          <a:r>
            <a:rPr lang="en-US" sz="1700" kern="1200" dirty="0"/>
            <a:t> </a:t>
          </a:r>
          <a:r>
            <a:rPr lang="en-US" sz="1700" kern="1200" dirty="0" err="1"/>
            <a:t>pesanan</a:t>
          </a:r>
          <a:r>
            <a:rPr lang="en-US" sz="1700" kern="1200" dirty="0"/>
            <a:t> </a:t>
          </a:r>
          <a:r>
            <a:rPr lang="en-US" sz="1700" kern="1200" dirty="0" err="1"/>
            <a:t>atau</a:t>
          </a:r>
          <a:r>
            <a:rPr lang="en-US" sz="1700" kern="1200" dirty="0"/>
            <a:t> </a:t>
          </a:r>
          <a:r>
            <a:rPr lang="en-US" sz="1700" kern="1200" dirty="0" err="1"/>
            <a:t>permintaan</a:t>
          </a:r>
          <a:r>
            <a:rPr lang="en-US" sz="1700" kern="1200" dirty="0"/>
            <a:t> </a:t>
          </a:r>
          <a:r>
            <a:rPr lang="en-US" sz="1700" kern="1200" dirty="0" err="1"/>
            <a:t>dengan</a:t>
          </a:r>
          <a:r>
            <a:rPr lang="en-US" sz="1700" kern="1200" dirty="0"/>
            <a:t> </a:t>
          </a:r>
          <a:r>
            <a:rPr lang="en-US" sz="1700" kern="1200" dirty="0" err="1"/>
            <a:t>bahan</a:t>
          </a:r>
          <a:r>
            <a:rPr lang="en-US" sz="1700" kern="1200" dirty="0"/>
            <a:t> </a:t>
          </a:r>
          <a:r>
            <a:rPr lang="en-US" sz="1700" kern="1200" dirty="0" err="1"/>
            <a:t>dan</a:t>
          </a:r>
          <a:r>
            <a:rPr lang="en-US" sz="1700" kern="1200" dirty="0"/>
            <a:t> </a:t>
          </a:r>
          <a:r>
            <a:rPr lang="en-US" sz="1700" kern="1200" dirty="0" err="1"/>
            <a:t>atas</a:t>
          </a:r>
          <a:r>
            <a:rPr lang="en-US" sz="1700" kern="1200" dirty="0"/>
            <a:t> </a:t>
          </a:r>
          <a:r>
            <a:rPr lang="en-US" sz="1700" kern="1200" dirty="0" err="1"/>
            <a:t>petunjuk</a:t>
          </a:r>
          <a:r>
            <a:rPr lang="en-US" sz="1700" kern="1200" dirty="0"/>
            <a:t> </a:t>
          </a:r>
          <a:r>
            <a:rPr lang="en-US" sz="1700" kern="1200" dirty="0" err="1"/>
            <a:t>dari</a:t>
          </a:r>
          <a:r>
            <a:rPr lang="en-US" sz="1700" kern="1200" dirty="0"/>
            <a:t> </a:t>
          </a:r>
          <a:r>
            <a:rPr lang="en-US" sz="1700" kern="1200" dirty="0" err="1"/>
            <a:t>pemesan</a:t>
          </a:r>
          <a:r>
            <a:rPr lang="en-US" sz="1700" kern="1200" dirty="0"/>
            <a:t>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 err="1"/>
            <a:t>Dikenakan</a:t>
          </a:r>
          <a:r>
            <a:rPr lang="en-US" sz="1700" kern="1200" dirty="0"/>
            <a:t> </a:t>
          </a:r>
          <a:r>
            <a:rPr lang="en-US" sz="1700" kern="1200" dirty="0" err="1"/>
            <a:t>pajak</a:t>
          </a:r>
          <a:r>
            <a:rPr lang="en-US" sz="1700" kern="1200" dirty="0"/>
            <a:t> </a:t>
          </a:r>
          <a:r>
            <a:rPr lang="en-US" sz="1700" kern="1200" dirty="0" err="1"/>
            <a:t>berdasarkan</a:t>
          </a:r>
          <a:r>
            <a:rPr lang="en-US" sz="1700" kern="1200" dirty="0"/>
            <a:t> </a:t>
          </a:r>
          <a:r>
            <a:rPr lang="en-US" sz="1700" kern="1200" dirty="0" err="1"/>
            <a:t>Undang-Undang</a:t>
          </a:r>
          <a:r>
            <a:rPr lang="en-US" sz="1700" kern="1200" dirty="0"/>
            <a:t> </a:t>
          </a:r>
          <a:r>
            <a:rPr lang="en-US" sz="1700" kern="1200" dirty="0" err="1"/>
            <a:t>ini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 err="1"/>
            <a:t>Pada</a:t>
          </a:r>
          <a:r>
            <a:rPr lang="en-US" sz="1700" kern="1200" dirty="0"/>
            <a:t> </a:t>
          </a:r>
          <a:r>
            <a:rPr lang="en-US" sz="1700" kern="1200" dirty="0" err="1"/>
            <a:t>prinsipnya</a:t>
          </a:r>
          <a:r>
            <a:rPr lang="en-US" sz="1700" kern="1200" dirty="0"/>
            <a:t> </a:t>
          </a:r>
          <a:r>
            <a:rPr lang="en-US" sz="1700" kern="1200" dirty="0" err="1"/>
            <a:t>semua</a:t>
          </a:r>
          <a:r>
            <a:rPr lang="en-US" sz="1700" kern="1200" dirty="0"/>
            <a:t> </a:t>
          </a:r>
          <a:r>
            <a:rPr lang="en-US" sz="1700" kern="1200" dirty="0" err="1"/>
            <a:t>jasa</a:t>
          </a:r>
          <a:r>
            <a:rPr lang="en-US" sz="1700" kern="1200" dirty="0"/>
            <a:t> </a:t>
          </a:r>
          <a:r>
            <a:rPr lang="en-US" sz="1700" kern="1200" dirty="0" err="1"/>
            <a:t>dikenakan</a:t>
          </a:r>
          <a:r>
            <a:rPr lang="en-US" sz="1700" kern="1200" dirty="0"/>
            <a:t> PPN </a:t>
          </a:r>
          <a:r>
            <a:rPr lang="en-US" sz="1700" kern="1200" dirty="0" err="1"/>
            <a:t>kecuali</a:t>
          </a:r>
          <a:r>
            <a:rPr lang="en-US" sz="1700" kern="1200" dirty="0"/>
            <a:t> UU </a:t>
          </a:r>
          <a:r>
            <a:rPr lang="en-US" sz="1700" kern="1200" dirty="0" err="1"/>
            <a:t>menetapkan</a:t>
          </a:r>
          <a:r>
            <a:rPr lang="en-US" sz="1700" kern="1200" dirty="0"/>
            <a:t> </a:t>
          </a:r>
          <a:r>
            <a:rPr lang="en-US" sz="1700" kern="1200" dirty="0" err="1"/>
            <a:t>sebaliknya</a:t>
          </a:r>
          <a:endParaRPr lang="en-US" sz="1700" kern="1200" dirty="0"/>
        </a:p>
      </dsp:txBody>
      <dsp:txXfrm rot="-5400000">
        <a:off x="1553723" y="290068"/>
        <a:ext cx="6639043" cy="3483862"/>
      </dsp:txXfrm>
    </dsp:sp>
    <dsp:sp modelId="{16C30AB2-40A3-4C71-9489-76F822E2FF3C}">
      <dsp:nvSpPr>
        <dsp:cNvPr id="0" name=""/>
        <dsp:cNvSpPr/>
      </dsp:nvSpPr>
      <dsp:spPr>
        <a:xfrm>
          <a:off x="765" y="0"/>
          <a:ext cx="1552957" cy="4064000"/>
        </a:xfrm>
        <a:prstGeom prst="roundRect">
          <a:avLst/>
        </a:prstGeom>
        <a:solidFill>
          <a:srgbClr val="C0000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JASA KENA PAJAK</a:t>
          </a:r>
        </a:p>
      </dsp:txBody>
      <dsp:txXfrm>
        <a:off x="76574" y="75809"/>
        <a:ext cx="1401339" cy="3912382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A45A69-FD12-4C82-945F-E989D5689081}">
      <dsp:nvSpPr>
        <dsp:cNvPr id="0" name=""/>
        <dsp:cNvSpPr/>
      </dsp:nvSpPr>
      <dsp:spPr>
        <a:xfrm>
          <a:off x="865979" y="65730"/>
          <a:ext cx="6282393" cy="7458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 err="1"/>
            <a:t>Jasa</a:t>
          </a:r>
          <a:r>
            <a:rPr lang="en-US" sz="2200" b="1" kern="1200" dirty="0"/>
            <a:t> Yang </a:t>
          </a:r>
          <a:r>
            <a:rPr lang="en-US" sz="2200" b="1" kern="1200" dirty="0" err="1"/>
            <a:t>Tidak</a:t>
          </a:r>
          <a:r>
            <a:rPr lang="en-US" sz="2200" b="1" kern="1200" dirty="0"/>
            <a:t> </a:t>
          </a:r>
          <a:r>
            <a:rPr lang="en-US" sz="2200" b="1" kern="1200" dirty="0" err="1"/>
            <a:t>Dikenakan</a:t>
          </a:r>
          <a:r>
            <a:rPr lang="en-US" sz="2200" b="1" kern="1200" dirty="0"/>
            <a:t> PPN (1)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(</a:t>
          </a:r>
          <a:r>
            <a:rPr lang="en-US" sz="1200" kern="1200" dirty="0" err="1"/>
            <a:t>Pasal</a:t>
          </a:r>
          <a:r>
            <a:rPr lang="en-US" sz="1200" kern="1200" dirty="0"/>
            <a:t> 4A </a:t>
          </a:r>
          <a:r>
            <a:rPr lang="en-US" sz="1200" kern="1200" dirty="0" err="1"/>
            <a:t>ayat</a:t>
          </a:r>
          <a:r>
            <a:rPr lang="en-US" sz="1200" kern="1200" dirty="0"/>
            <a:t> 2 UU 42/2009)</a:t>
          </a:r>
        </a:p>
      </dsp:txBody>
      <dsp:txXfrm>
        <a:off x="887824" y="87575"/>
        <a:ext cx="6238703" cy="702151"/>
      </dsp:txXfrm>
    </dsp:sp>
    <dsp:sp modelId="{EE27D1A4-0723-483C-BE4E-A79130D189CB}">
      <dsp:nvSpPr>
        <dsp:cNvPr id="0" name=""/>
        <dsp:cNvSpPr/>
      </dsp:nvSpPr>
      <dsp:spPr>
        <a:xfrm>
          <a:off x="1494218" y="811572"/>
          <a:ext cx="628239" cy="3203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0354"/>
              </a:lnTo>
              <a:lnTo>
                <a:pt x="628239" y="320354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89758E-BB1C-4264-A940-3CF2AB1A63D7}">
      <dsp:nvSpPr>
        <dsp:cNvPr id="0" name=""/>
        <dsp:cNvSpPr/>
      </dsp:nvSpPr>
      <dsp:spPr>
        <a:xfrm>
          <a:off x="2122458" y="905335"/>
          <a:ext cx="6128204" cy="453181"/>
        </a:xfrm>
        <a:prstGeom prst="roundRect">
          <a:avLst>
            <a:gd name="adj" fmla="val 10000"/>
          </a:avLst>
        </a:prstGeom>
        <a:solidFill>
          <a:srgbClr val="FF0000">
            <a:alpha val="90000"/>
          </a:srgb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jasa</a:t>
          </a:r>
          <a:r>
            <a:rPr lang="en-US" sz="1800" kern="1200" dirty="0"/>
            <a:t> </a:t>
          </a:r>
          <a:r>
            <a:rPr lang="en-US" sz="1800" kern="1200" dirty="0" err="1"/>
            <a:t>pelayanan</a:t>
          </a:r>
          <a:r>
            <a:rPr lang="en-US" sz="1800" kern="1200" dirty="0"/>
            <a:t> </a:t>
          </a:r>
          <a:r>
            <a:rPr lang="en-US" sz="1800" kern="1200" dirty="0" err="1"/>
            <a:t>kesehatan</a:t>
          </a:r>
          <a:r>
            <a:rPr lang="en-US" sz="1800" kern="1200" dirty="0"/>
            <a:t> </a:t>
          </a:r>
          <a:r>
            <a:rPr lang="en-US" sz="1800" kern="1200" dirty="0" err="1"/>
            <a:t>medis</a:t>
          </a:r>
          <a:endParaRPr lang="en-US" sz="1800" kern="1200" dirty="0"/>
        </a:p>
      </dsp:txBody>
      <dsp:txXfrm>
        <a:off x="2135731" y="918608"/>
        <a:ext cx="6101658" cy="426635"/>
      </dsp:txXfrm>
    </dsp:sp>
    <dsp:sp modelId="{1DA971B5-EAA0-4A31-B10E-935C0588AE85}">
      <dsp:nvSpPr>
        <dsp:cNvPr id="0" name=""/>
        <dsp:cNvSpPr/>
      </dsp:nvSpPr>
      <dsp:spPr>
        <a:xfrm>
          <a:off x="1494218" y="811572"/>
          <a:ext cx="628239" cy="8425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2505"/>
              </a:lnTo>
              <a:lnTo>
                <a:pt x="628239" y="842505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7CAF14-994E-4FFF-83D1-01E4191001DF}">
      <dsp:nvSpPr>
        <dsp:cNvPr id="0" name=""/>
        <dsp:cNvSpPr/>
      </dsp:nvSpPr>
      <dsp:spPr>
        <a:xfrm>
          <a:off x="2122458" y="1427487"/>
          <a:ext cx="6155562" cy="453181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1800" kern="1200" dirty="0"/>
            <a:t>jasa pelayanan sosial </a:t>
          </a:r>
        </a:p>
      </dsp:txBody>
      <dsp:txXfrm>
        <a:off x="2135731" y="1440760"/>
        <a:ext cx="6129016" cy="426635"/>
      </dsp:txXfrm>
    </dsp:sp>
    <dsp:sp modelId="{741B832F-33AB-471F-9C71-9EAEDE9DA33C}">
      <dsp:nvSpPr>
        <dsp:cNvPr id="0" name=""/>
        <dsp:cNvSpPr/>
      </dsp:nvSpPr>
      <dsp:spPr>
        <a:xfrm>
          <a:off x="1494218" y="811572"/>
          <a:ext cx="628239" cy="14089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8982"/>
              </a:lnTo>
              <a:lnTo>
                <a:pt x="628239" y="1408982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AAC24A-A4C8-4357-82C2-64DB5708AFA7}">
      <dsp:nvSpPr>
        <dsp:cNvPr id="0" name=""/>
        <dsp:cNvSpPr/>
      </dsp:nvSpPr>
      <dsp:spPr>
        <a:xfrm>
          <a:off x="2122458" y="1993964"/>
          <a:ext cx="6155562" cy="453181"/>
        </a:xfrm>
        <a:prstGeom prst="roundRect">
          <a:avLst>
            <a:gd name="adj" fmla="val 10000"/>
          </a:avLst>
        </a:prstGeom>
        <a:solidFill>
          <a:srgbClr val="FF0000">
            <a:alpha val="90000"/>
          </a:srgb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jasa</a:t>
          </a:r>
          <a:r>
            <a:rPr lang="en-US" sz="1800" kern="1200" dirty="0"/>
            <a:t> </a:t>
          </a:r>
          <a:r>
            <a:rPr lang="en-US" sz="1800" kern="1200" dirty="0" err="1"/>
            <a:t>pengiriman</a:t>
          </a:r>
          <a:r>
            <a:rPr lang="en-US" sz="1800" kern="1200" dirty="0"/>
            <a:t> </a:t>
          </a:r>
          <a:r>
            <a:rPr lang="en-US" sz="1800" kern="1200" dirty="0" err="1"/>
            <a:t>surat</a:t>
          </a:r>
          <a:r>
            <a:rPr lang="en-US" sz="1800" kern="1200" dirty="0"/>
            <a:t> </a:t>
          </a:r>
          <a:r>
            <a:rPr lang="en-US" sz="1800" kern="1200" dirty="0" err="1"/>
            <a:t>dengan</a:t>
          </a:r>
          <a:r>
            <a:rPr lang="en-US" sz="1800" kern="1200" dirty="0"/>
            <a:t> </a:t>
          </a:r>
          <a:r>
            <a:rPr lang="en-US" sz="1800" kern="1200" dirty="0" err="1"/>
            <a:t>perangko</a:t>
          </a:r>
          <a:r>
            <a:rPr lang="en-US" sz="1800" kern="1200" dirty="0"/>
            <a:t> </a:t>
          </a:r>
        </a:p>
      </dsp:txBody>
      <dsp:txXfrm>
        <a:off x="2135731" y="2007237"/>
        <a:ext cx="6129016" cy="426635"/>
      </dsp:txXfrm>
    </dsp:sp>
    <dsp:sp modelId="{09B92D9D-B075-44CC-9899-241FDB82A883}">
      <dsp:nvSpPr>
        <dsp:cNvPr id="0" name=""/>
        <dsp:cNvSpPr/>
      </dsp:nvSpPr>
      <dsp:spPr>
        <a:xfrm>
          <a:off x="1494218" y="811572"/>
          <a:ext cx="580252" cy="19653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5389"/>
              </a:lnTo>
              <a:lnTo>
                <a:pt x="580252" y="1965389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10A00A-CFA9-4C37-BA8B-974E76EAF001}">
      <dsp:nvSpPr>
        <dsp:cNvPr id="0" name=""/>
        <dsp:cNvSpPr/>
      </dsp:nvSpPr>
      <dsp:spPr>
        <a:xfrm>
          <a:off x="2074471" y="2550371"/>
          <a:ext cx="6155562" cy="453181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kern="1200" dirty="0"/>
            <a:t>jasa keuangan,</a:t>
          </a:r>
        </a:p>
      </dsp:txBody>
      <dsp:txXfrm>
        <a:off x="2087744" y="2563644"/>
        <a:ext cx="6129016" cy="426635"/>
      </dsp:txXfrm>
    </dsp:sp>
    <dsp:sp modelId="{DBF0B35B-10A8-4768-94BB-EB1E4814E25B}">
      <dsp:nvSpPr>
        <dsp:cNvPr id="0" name=""/>
        <dsp:cNvSpPr/>
      </dsp:nvSpPr>
      <dsp:spPr>
        <a:xfrm>
          <a:off x="1494218" y="811572"/>
          <a:ext cx="628239" cy="25419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1936"/>
              </a:lnTo>
              <a:lnTo>
                <a:pt x="628239" y="2541936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62C267-5FCD-4E9A-A00E-C831B1A556A8}">
      <dsp:nvSpPr>
        <dsp:cNvPr id="0" name=""/>
        <dsp:cNvSpPr/>
      </dsp:nvSpPr>
      <dsp:spPr>
        <a:xfrm>
          <a:off x="2122458" y="3126918"/>
          <a:ext cx="6155562" cy="453181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kern="1200" dirty="0"/>
            <a:t>Jasa Asuransi</a:t>
          </a:r>
        </a:p>
      </dsp:txBody>
      <dsp:txXfrm>
        <a:off x="2135731" y="3140191"/>
        <a:ext cx="6129016" cy="426635"/>
      </dsp:txXfrm>
    </dsp:sp>
    <dsp:sp modelId="{72E5648F-AE26-4C13-AE90-92BCCFF1B545}">
      <dsp:nvSpPr>
        <dsp:cNvPr id="0" name=""/>
        <dsp:cNvSpPr/>
      </dsp:nvSpPr>
      <dsp:spPr>
        <a:xfrm>
          <a:off x="1494218" y="811572"/>
          <a:ext cx="628239" cy="31084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8413"/>
              </a:lnTo>
              <a:lnTo>
                <a:pt x="628239" y="3108413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64EDA8-4A80-4E79-BCB3-C92377A0588F}">
      <dsp:nvSpPr>
        <dsp:cNvPr id="0" name=""/>
        <dsp:cNvSpPr/>
      </dsp:nvSpPr>
      <dsp:spPr>
        <a:xfrm>
          <a:off x="2122458" y="3693395"/>
          <a:ext cx="6155562" cy="453181"/>
        </a:xfrm>
        <a:prstGeom prst="roundRect">
          <a:avLst>
            <a:gd name="adj" fmla="val 10000"/>
          </a:avLst>
        </a:prstGeom>
        <a:solidFill>
          <a:srgbClr val="FF0000">
            <a:alpha val="90000"/>
          </a:srgb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jasa</a:t>
          </a:r>
          <a:r>
            <a:rPr lang="en-US" sz="1800" kern="1200" dirty="0"/>
            <a:t> </a:t>
          </a:r>
          <a:r>
            <a:rPr lang="en-US" sz="1800" kern="1200" dirty="0" err="1"/>
            <a:t>keagamaan</a:t>
          </a:r>
          <a:r>
            <a:rPr lang="en-US" sz="1800" kern="1200" dirty="0"/>
            <a:t> </a:t>
          </a:r>
        </a:p>
      </dsp:txBody>
      <dsp:txXfrm>
        <a:off x="2135731" y="3706668"/>
        <a:ext cx="6129016" cy="426635"/>
      </dsp:txXfrm>
    </dsp:sp>
    <dsp:sp modelId="{9AA48865-8018-4470-B77F-307762FEAF4A}">
      <dsp:nvSpPr>
        <dsp:cNvPr id="0" name=""/>
        <dsp:cNvSpPr/>
      </dsp:nvSpPr>
      <dsp:spPr>
        <a:xfrm>
          <a:off x="1494218" y="811572"/>
          <a:ext cx="628239" cy="36748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74890"/>
              </a:lnTo>
              <a:lnTo>
                <a:pt x="628239" y="3674890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3552FA-5F64-45BE-8FB0-98FF74071955}">
      <dsp:nvSpPr>
        <dsp:cNvPr id="0" name=""/>
        <dsp:cNvSpPr/>
      </dsp:nvSpPr>
      <dsp:spPr>
        <a:xfrm>
          <a:off x="2122458" y="4259872"/>
          <a:ext cx="6155562" cy="453181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jasa</a:t>
          </a:r>
          <a:r>
            <a:rPr lang="en-US" sz="1800" kern="1200" dirty="0"/>
            <a:t> </a:t>
          </a:r>
          <a:r>
            <a:rPr lang="en-US" sz="1800" kern="1200" dirty="0" err="1"/>
            <a:t>pendidikan</a:t>
          </a:r>
          <a:r>
            <a:rPr lang="en-US" sz="1800" kern="1200" dirty="0"/>
            <a:t> </a:t>
          </a:r>
        </a:p>
      </dsp:txBody>
      <dsp:txXfrm>
        <a:off x="2135731" y="4273145"/>
        <a:ext cx="6129016" cy="426635"/>
      </dsp:txXfrm>
    </dsp:sp>
    <dsp:sp modelId="{AE6F8D29-F484-47A4-9C12-264F46CF7C6B}">
      <dsp:nvSpPr>
        <dsp:cNvPr id="0" name=""/>
        <dsp:cNvSpPr/>
      </dsp:nvSpPr>
      <dsp:spPr>
        <a:xfrm>
          <a:off x="1494218" y="811572"/>
          <a:ext cx="628239" cy="42413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41367"/>
              </a:lnTo>
              <a:lnTo>
                <a:pt x="628239" y="4241367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2A32F4-6CCF-47E4-919C-F89EB4AC2D35}">
      <dsp:nvSpPr>
        <dsp:cNvPr id="0" name=""/>
        <dsp:cNvSpPr/>
      </dsp:nvSpPr>
      <dsp:spPr>
        <a:xfrm>
          <a:off x="2122458" y="4826349"/>
          <a:ext cx="6155562" cy="453181"/>
        </a:xfrm>
        <a:prstGeom prst="roundRect">
          <a:avLst>
            <a:gd name="adj" fmla="val 10000"/>
          </a:avLst>
        </a:prstGeom>
        <a:solidFill>
          <a:srgbClr val="FF0000">
            <a:alpha val="90000"/>
          </a:srgb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jasa</a:t>
          </a:r>
          <a:r>
            <a:rPr lang="en-US" sz="1600" kern="1200" dirty="0"/>
            <a:t> </a:t>
          </a:r>
          <a:r>
            <a:rPr lang="en-US" sz="1600" kern="1200" dirty="0" err="1"/>
            <a:t>kesenian</a:t>
          </a:r>
          <a:r>
            <a:rPr lang="en-US" sz="1600" kern="1200" dirty="0"/>
            <a:t> </a:t>
          </a:r>
          <a:r>
            <a:rPr lang="en-US" sz="1600" kern="1200" dirty="0" err="1"/>
            <a:t>dan</a:t>
          </a:r>
          <a:r>
            <a:rPr lang="en-US" sz="1600" kern="1200" dirty="0"/>
            <a:t> </a:t>
          </a:r>
          <a:r>
            <a:rPr lang="en-US" sz="1600" kern="1200" dirty="0" err="1"/>
            <a:t>hiburan</a:t>
          </a:r>
          <a:endParaRPr lang="en-US" sz="1600" kern="1200" dirty="0"/>
        </a:p>
      </dsp:txBody>
      <dsp:txXfrm>
        <a:off x="2135731" y="4839622"/>
        <a:ext cx="6129016" cy="426635"/>
      </dsp:txXfrm>
    </dsp:sp>
    <dsp:sp modelId="{3F947472-A1AB-4E53-92A7-AAB2645E5D6A}">
      <dsp:nvSpPr>
        <dsp:cNvPr id="0" name=""/>
        <dsp:cNvSpPr/>
      </dsp:nvSpPr>
      <dsp:spPr>
        <a:xfrm>
          <a:off x="1494218" y="811572"/>
          <a:ext cx="628239" cy="48078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07844"/>
              </a:lnTo>
              <a:lnTo>
                <a:pt x="628239" y="4807844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6A0FB8-1F18-4FC3-BDC1-610143C49D53}">
      <dsp:nvSpPr>
        <dsp:cNvPr id="0" name=""/>
        <dsp:cNvSpPr/>
      </dsp:nvSpPr>
      <dsp:spPr>
        <a:xfrm>
          <a:off x="2122458" y="5392826"/>
          <a:ext cx="6155562" cy="453181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jasa</a:t>
          </a:r>
          <a:r>
            <a:rPr lang="en-US" sz="1800" kern="1200" dirty="0"/>
            <a:t> </a:t>
          </a:r>
          <a:r>
            <a:rPr lang="en-US" sz="1800" kern="1200" dirty="0" err="1"/>
            <a:t>penyiaran</a:t>
          </a:r>
          <a:r>
            <a:rPr lang="en-US" sz="1800" kern="1200" dirty="0"/>
            <a:t> yang </a:t>
          </a:r>
          <a:r>
            <a:rPr lang="en-US" sz="1800" kern="1200" dirty="0" err="1"/>
            <a:t>bukan</a:t>
          </a:r>
          <a:r>
            <a:rPr lang="en-US" sz="1800" kern="1200" dirty="0"/>
            <a:t> </a:t>
          </a:r>
          <a:r>
            <a:rPr lang="en-US" sz="1800" kern="1200" dirty="0" err="1"/>
            <a:t>bersifat</a:t>
          </a:r>
          <a:r>
            <a:rPr lang="en-US" sz="1800" kern="1200" dirty="0"/>
            <a:t> </a:t>
          </a:r>
          <a:r>
            <a:rPr lang="en-US" sz="1800" kern="1200" dirty="0" err="1"/>
            <a:t>iklan</a:t>
          </a:r>
          <a:r>
            <a:rPr lang="en-US" sz="1800" kern="1200" dirty="0"/>
            <a:t> </a:t>
          </a:r>
        </a:p>
      </dsp:txBody>
      <dsp:txXfrm>
        <a:off x="2135731" y="5406099"/>
        <a:ext cx="6129016" cy="426635"/>
      </dsp:txXfrm>
    </dsp:sp>
    <dsp:sp modelId="{C073A1A2-CFDB-4FC9-ADB4-AED7B703DAD3}">
      <dsp:nvSpPr>
        <dsp:cNvPr id="0" name=""/>
        <dsp:cNvSpPr/>
      </dsp:nvSpPr>
      <dsp:spPr>
        <a:xfrm>
          <a:off x="1494218" y="811572"/>
          <a:ext cx="628239" cy="55961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96142"/>
              </a:lnTo>
              <a:lnTo>
                <a:pt x="628239" y="5596142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6D0CD0-FADF-488E-B7D8-2E2846CC57CF}">
      <dsp:nvSpPr>
        <dsp:cNvPr id="0" name=""/>
        <dsp:cNvSpPr/>
      </dsp:nvSpPr>
      <dsp:spPr>
        <a:xfrm>
          <a:off x="2122458" y="5959303"/>
          <a:ext cx="6107576" cy="896823"/>
        </a:xfrm>
        <a:prstGeom prst="roundRect">
          <a:avLst>
            <a:gd name="adj" fmla="val 10000"/>
          </a:avLst>
        </a:prstGeom>
        <a:solidFill>
          <a:srgbClr val="FF0000">
            <a:alpha val="90000"/>
          </a:srgb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it-IT" sz="1600" kern="1200" dirty="0"/>
            <a:t>jasa di bidang angkutan umum di darat dan di air serta jasa angkutan udara dalam negeri yang menjadi bagian yang tidak terpisahkan dari jasa angkutan udara luar negeri </a:t>
          </a:r>
        </a:p>
      </dsp:txBody>
      <dsp:txXfrm>
        <a:off x="2148725" y="5985570"/>
        <a:ext cx="6055042" cy="8442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346FD0-B2F6-4F36-9A08-A7244D7E5440}">
      <dsp:nvSpPr>
        <dsp:cNvPr id="0" name=""/>
        <dsp:cNvSpPr/>
      </dsp:nvSpPr>
      <dsp:spPr>
        <a:xfrm rot="10800000">
          <a:off x="1184861" y="3063"/>
          <a:ext cx="4053840" cy="65512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893" tIns="64770" rIns="120904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Pajak</a:t>
          </a:r>
          <a:r>
            <a:rPr lang="en-US" sz="1700" kern="1200" dirty="0"/>
            <a:t> </a:t>
          </a:r>
          <a:r>
            <a:rPr lang="en-US" sz="1700" kern="1200" dirty="0" err="1"/>
            <a:t>Tidak</a:t>
          </a:r>
          <a:r>
            <a:rPr lang="en-US" sz="1700" kern="1200" dirty="0"/>
            <a:t> </a:t>
          </a:r>
          <a:r>
            <a:rPr lang="en-US" sz="1700" kern="1200" dirty="0" err="1"/>
            <a:t>Langsung</a:t>
          </a:r>
          <a:endParaRPr lang="en-US" sz="1700" kern="1200" dirty="0"/>
        </a:p>
      </dsp:txBody>
      <dsp:txXfrm rot="10800000">
        <a:off x="1348642" y="3063"/>
        <a:ext cx="3890059" cy="655126"/>
      </dsp:txXfrm>
    </dsp:sp>
    <dsp:sp modelId="{01249A4E-F458-4E0F-AB6D-309F588D9E4F}">
      <dsp:nvSpPr>
        <dsp:cNvPr id="0" name=""/>
        <dsp:cNvSpPr/>
      </dsp:nvSpPr>
      <dsp:spPr>
        <a:xfrm>
          <a:off x="857298" y="3063"/>
          <a:ext cx="655126" cy="65512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C020C5-DBE6-4049-81CF-E1B42AC7EA78}">
      <dsp:nvSpPr>
        <dsp:cNvPr id="0" name=""/>
        <dsp:cNvSpPr/>
      </dsp:nvSpPr>
      <dsp:spPr>
        <a:xfrm rot="10800000">
          <a:off x="1184861" y="853750"/>
          <a:ext cx="4053840" cy="65512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893" tIns="64770" rIns="120904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Pajak</a:t>
          </a:r>
          <a:r>
            <a:rPr lang="en-US" sz="1700" kern="1200" dirty="0"/>
            <a:t> </a:t>
          </a:r>
          <a:r>
            <a:rPr lang="en-US" sz="1700" kern="1200" dirty="0" err="1"/>
            <a:t>Objektif</a:t>
          </a:r>
          <a:endParaRPr lang="en-US" sz="1700" kern="1200" dirty="0"/>
        </a:p>
      </dsp:txBody>
      <dsp:txXfrm rot="10800000">
        <a:off x="1348642" y="853750"/>
        <a:ext cx="3890059" cy="655126"/>
      </dsp:txXfrm>
    </dsp:sp>
    <dsp:sp modelId="{FEDAFAC4-06AE-44C5-88B1-E0DD47FA2CDE}">
      <dsp:nvSpPr>
        <dsp:cNvPr id="0" name=""/>
        <dsp:cNvSpPr/>
      </dsp:nvSpPr>
      <dsp:spPr>
        <a:xfrm>
          <a:off x="857298" y="853750"/>
          <a:ext cx="655126" cy="65512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C4E940-88A8-49E3-A1E3-6B2F5522B6E5}">
      <dsp:nvSpPr>
        <dsp:cNvPr id="0" name=""/>
        <dsp:cNvSpPr/>
      </dsp:nvSpPr>
      <dsp:spPr>
        <a:xfrm rot="10800000">
          <a:off x="1184861" y="1704436"/>
          <a:ext cx="4053840" cy="65512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893" tIns="64770" rIns="120904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Multi Stage Tax</a:t>
          </a:r>
        </a:p>
      </dsp:txBody>
      <dsp:txXfrm rot="10800000">
        <a:off x="1348642" y="1704436"/>
        <a:ext cx="3890059" cy="655126"/>
      </dsp:txXfrm>
    </dsp:sp>
    <dsp:sp modelId="{E2D3B24F-04AF-489D-8F22-E5E0BDF3F5CD}">
      <dsp:nvSpPr>
        <dsp:cNvPr id="0" name=""/>
        <dsp:cNvSpPr/>
      </dsp:nvSpPr>
      <dsp:spPr>
        <a:xfrm>
          <a:off x="857298" y="1704436"/>
          <a:ext cx="655126" cy="65512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71439F-1C9A-4241-B042-45090E4345C0}">
      <dsp:nvSpPr>
        <dsp:cNvPr id="0" name=""/>
        <dsp:cNvSpPr/>
      </dsp:nvSpPr>
      <dsp:spPr>
        <a:xfrm rot="10800000">
          <a:off x="1184861" y="2555123"/>
          <a:ext cx="4053840" cy="65512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893" tIns="64770" rIns="120904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Credit Method &amp; Invoice Method</a:t>
          </a:r>
        </a:p>
      </dsp:txBody>
      <dsp:txXfrm rot="10800000">
        <a:off x="1348642" y="2555123"/>
        <a:ext cx="3890059" cy="655126"/>
      </dsp:txXfrm>
    </dsp:sp>
    <dsp:sp modelId="{A5D15274-05CF-48CA-9323-04EC675AEAC5}">
      <dsp:nvSpPr>
        <dsp:cNvPr id="0" name=""/>
        <dsp:cNvSpPr/>
      </dsp:nvSpPr>
      <dsp:spPr>
        <a:xfrm>
          <a:off x="857298" y="2555123"/>
          <a:ext cx="655126" cy="65512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67CE9B-AF80-48E6-85AE-CBAC3DE3BA28}">
      <dsp:nvSpPr>
        <dsp:cNvPr id="0" name=""/>
        <dsp:cNvSpPr/>
      </dsp:nvSpPr>
      <dsp:spPr>
        <a:xfrm rot="10800000">
          <a:off x="1184861" y="3405810"/>
          <a:ext cx="4053840" cy="65512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893" tIns="64770" rIns="120904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Konsumsi</a:t>
          </a:r>
          <a:r>
            <a:rPr lang="en-US" sz="1700" kern="1200" dirty="0"/>
            <a:t> </a:t>
          </a:r>
          <a:r>
            <a:rPr lang="en-US" sz="1700" kern="1200" dirty="0" err="1"/>
            <a:t>Dalam</a:t>
          </a:r>
          <a:r>
            <a:rPr lang="en-US" sz="1700" kern="1200" dirty="0"/>
            <a:t> </a:t>
          </a:r>
          <a:r>
            <a:rPr lang="en-US" sz="1700" kern="1200" dirty="0" err="1"/>
            <a:t>Negeri</a:t>
          </a:r>
          <a:endParaRPr lang="en-US" sz="1700" kern="1200" dirty="0"/>
        </a:p>
      </dsp:txBody>
      <dsp:txXfrm rot="10800000">
        <a:off x="1348642" y="3405810"/>
        <a:ext cx="3890059" cy="655126"/>
      </dsp:txXfrm>
    </dsp:sp>
    <dsp:sp modelId="{85AB8099-F3E6-4BC3-B810-175270A14239}">
      <dsp:nvSpPr>
        <dsp:cNvPr id="0" name=""/>
        <dsp:cNvSpPr/>
      </dsp:nvSpPr>
      <dsp:spPr>
        <a:xfrm>
          <a:off x="857298" y="3405810"/>
          <a:ext cx="655126" cy="65512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A45A69-FD12-4C82-945F-E989D5689081}">
      <dsp:nvSpPr>
        <dsp:cNvPr id="0" name=""/>
        <dsp:cNvSpPr/>
      </dsp:nvSpPr>
      <dsp:spPr>
        <a:xfrm>
          <a:off x="746" y="990600"/>
          <a:ext cx="6319788" cy="6774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/>
            <a:t>Jasa</a:t>
          </a:r>
          <a:r>
            <a:rPr lang="en-US" sz="2800" b="1" kern="1200" dirty="0"/>
            <a:t> Yang </a:t>
          </a:r>
          <a:r>
            <a:rPr lang="en-US" sz="2800" b="1" kern="1200" dirty="0" err="1"/>
            <a:t>Tidak</a:t>
          </a:r>
          <a:r>
            <a:rPr lang="en-US" sz="2800" b="1" kern="1200" dirty="0"/>
            <a:t> </a:t>
          </a:r>
          <a:r>
            <a:rPr lang="en-US" sz="2800" b="1" kern="1200" dirty="0" err="1"/>
            <a:t>Dikenakan</a:t>
          </a:r>
          <a:r>
            <a:rPr lang="en-US" sz="2800" b="1" kern="1200" dirty="0"/>
            <a:t> PPN (2)</a:t>
          </a:r>
        </a:p>
      </dsp:txBody>
      <dsp:txXfrm>
        <a:off x="20589" y="1010443"/>
        <a:ext cx="6280102" cy="637796"/>
      </dsp:txXfrm>
    </dsp:sp>
    <dsp:sp modelId="{A12CD433-7F7F-42B3-9A0C-90AF713CB760}">
      <dsp:nvSpPr>
        <dsp:cNvPr id="0" name=""/>
        <dsp:cNvSpPr/>
      </dsp:nvSpPr>
      <dsp:spPr>
        <a:xfrm>
          <a:off x="632724" y="1668082"/>
          <a:ext cx="631978" cy="3419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1909"/>
              </a:lnTo>
              <a:lnTo>
                <a:pt x="631978" y="341909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7D8311-E775-4FA9-BC25-EABD17381755}">
      <dsp:nvSpPr>
        <dsp:cNvPr id="0" name=""/>
        <dsp:cNvSpPr/>
      </dsp:nvSpPr>
      <dsp:spPr>
        <a:xfrm>
          <a:off x="1264703" y="1782052"/>
          <a:ext cx="6192210" cy="455879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jasa tenaga kerja</a:t>
          </a:r>
          <a:endParaRPr lang="en-US" sz="1800" kern="1200" dirty="0"/>
        </a:p>
      </dsp:txBody>
      <dsp:txXfrm>
        <a:off x="1278055" y="1795404"/>
        <a:ext cx="6165506" cy="429175"/>
      </dsp:txXfrm>
    </dsp:sp>
    <dsp:sp modelId="{43B7AE6C-C34A-44CB-A64E-99014FD90D34}">
      <dsp:nvSpPr>
        <dsp:cNvPr id="0" name=""/>
        <dsp:cNvSpPr/>
      </dsp:nvSpPr>
      <dsp:spPr>
        <a:xfrm>
          <a:off x="632724" y="1668082"/>
          <a:ext cx="631978" cy="9117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1758"/>
              </a:lnTo>
              <a:lnTo>
                <a:pt x="631978" y="911758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315D62-1F68-44C4-874E-FC21046C14EE}">
      <dsp:nvSpPr>
        <dsp:cNvPr id="0" name=""/>
        <dsp:cNvSpPr/>
      </dsp:nvSpPr>
      <dsp:spPr>
        <a:xfrm>
          <a:off x="1264703" y="2351901"/>
          <a:ext cx="6090056" cy="455879"/>
        </a:xfrm>
        <a:prstGeom prst="roundRect">
          <a:avLst>
            <a:gd name="adj" fmla="val 10000"/>
          </a:avLst>
        </a:prstGeom>
        <a:solidFill>
          <a:srgbClr val="FF0000">
            <a:alpha val="90000"/>
          </a:srgb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Jasa</a:t>
          </a:r>
          <a:r>
            <a:rPr lang="en-US" sz="1800" kern="1200" dirty="0"/>
            <a:t> </a:t>
          </a:r>
          <a:r>
            <a:rPr lang="en-US" sz="1800" kern="1200" dirty="0" err="1"/>
            <a:t>Perhotelan</a:t>
          </a:r>
          <a:endParaRPr lang="en-US" sz="1800" kern="1200" dirty="0"/>
        </a:p>
      </dsp:txBody>
      <dsp:txXfrm>
        <a:off x="1278055" y="2365253"/>
        <a:ext cx="6063352" cy="429175"/>
      </dsp:txXfrm>
    </dsp:sp>
    <dsp:sp modelId="{C7D11044-1C4F-4559-A016-E9DA3BF54BDC}">
      <dsp:nvSpPr>
        <dsp:cNvPr id="0" name=""/>
        <dsp:cNvSpPr/>
      </dsp:nvSpPr>
      <dsp:spPr>
        <a:xfrm>
          <a:off x="632724" y="1668082"/>
          <a:ext cx="631978" cy="16337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3786"/>
              </a:lnTo>
              <a:lnTo>
                <a:pt x="631978" y="1633786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198EF7-F397-4317-BC7C-E1A0EBEB8E70}">
      <dsp:nvSpPr>
        <dsp:cNvPr id="0" name=""/>
        <dsp:cNvSpPr/>
      </dsp:nvSpPr>
      <dsp:spPr>
        <a:xfrm>
          <a:off x="1264703" y="2968742"/>
          <a:ext cx="7573750" cy="666253"/>
        </a:xfrm>
        <a:prstGeom prst="roundRect">
          <a:avLst>
            <a:gd name="adj" fmla="val 10000"/>
          </a:avLst>
        </a:prstGeom>
        <a:solidFill>
          <a:srgbClr val="FF0000">
            <a:alpha val="90000"/>
          </a:srgb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jasa</a:t>
          </a:r>
          <a:r>
            <a:rPr lang="en-US" sz="1800" kern="1200" dirty="0"/>
            <a:t> yang </a:t>
          </a:r>
          <a:r>
            <a:rPr lang="en-US" sz="1800" kern="1200" dirty="0" err="1"/>
            <a:t>disediakan</a:t>
          </a:r>
          <a:r>
            <a:rPr lang="en-US" sz="1800" kern="1200" dirty="0"/>
            <a:t> </a:t>
          </a:r>
          <a:r>
            <a:rPr lang="en-US" sz="1800" kern="1200" dirty="0" err="1"/>
            <a:t>oleh</a:t>
          </a:r>
          <a:r>
            <a:rPr lang="en-US" sz="1800" kern="1200" dirty="0"/>
            <a:t> </a:t>
          </a:r>
          <a:r>
            <a:rPr lang="en-US" sz="1800" kern="1200" dirty="0" err="1"/>
            <a:t>Pemerintah</a:t>
          </a:r>
          <a:r>
            <a:rPr lang="en-US" sz="1800" kern="1200" dirty="0"/>
            <a:t> </a:t>
          </a:r>
          <a:r>
            <a:rPr lang="en-US" sz="1800" kern="1200" dirty="0" err="1"/>
            <a:t>dalam</a:t>
          </a:r>
          <a:r>
            <a:rPr lang="en-US" sz="1800" kern="1200" dirty="0"/>
            <a:t> </a:t>
          </a:r>
          <a:r>
            <a:rPr lang="en-US" sz="1800" kern="1200" dirty="0" err="1"/>
            <a:t>rangka</a:t>
          </a:r>
          <a:r>
            <a:rPr lang="en-US" sz="1800" kern="1200" dirty="0"/>
            <a:t> </a:t>
          </a:r>
          <a:r>
            <a:rPr lang="en-US" sz="1800" kern="1200" dirty="0" err="1"/>
            <a:t>menjalankan</a:t>
          </a:r>
          <a:r>
            <a:rPr lang="en-US" sz="1800" kern="1200" dirty="0"/>
            <a:t> </a:t>
          </a:r>
          <a:r>
            <a:rPr lang="en-US" sz="1800" kern="1200" dirty="0" err="1"/>
            <a:t>pemerintahan</a:t>
          </a:r>
          <a:r>
            <a:rPr lang="en-US" sz="1800" kern="1200" dirty="0"/>
            <a:t> </a:t>
          </a:r>
          <a:r>
            <a:rPr lang="en-US" sz="1800" kern="1200" dirty="0" err="1"/>
            <a:t>secara</a:t>
          </a:r>
          <a:r>
            <a:rPr lang="en-US" sz="1800" kern="1200" dirty="0"/>
            <a:t> </a:t>
          </a:r>
          <a:r>
            <a:rPr lang="en-US" sz="1800" kern="1200" dirty="0" err="1"/>
            <a:t>umum</a:t>
          </a:r>
          <a:endParaRPr lang="en-US" sz="1800" kern="1200" dirty="0"/>
        </a:p>
      </dsp:txBody>
      <dsp:txXfrm>
        <a:off x="1284217" y="2988256"/>
        <a:ext cx="7534722" cy="627225"/>
      </dsp:txXfrm>
    </dsp:sp>
    <dsp:sp modelId="{EE27D1A4-0723-483C-BE4E-A79130D189CB}">
      <dsp:nvSpPr>
        <dsp:cNvPr id="0" name=""/>
        <dsp:cNvSpPr/>
      </dsp:nvSpPr>
      <dsp:spPr>
        <a:xfrm>
          <a:off x="632724" y="1668082"/>
          <a:ext cx="631978" cy="23598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9803"/>
              </a:lnTo>
              <a:lnTo>
                <a:pt x="631978" y="2359803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89758E-BB1C-4264-A940-3CF2AB1A63D7}">
      <dsp:nvSpPr>
        <dsp:cNvPr id="0" name=""/>
        <dsp:cNvSpPr/>
      </dsp:nvSpPr>
      <dsp:spPr>
        <a:xfrm>
          <a:off x="1264703" y="3799946"/>
          <a:ext cx="6164682" cy="455879"/>
        </a:xfrm>
        <a:prstGeom prst="roundRect">
          <a:avLst>
            <a:gd name="adj" fmla="val 10000"/>
          </a:avLst>
        </a:prstGeom>
        <a:solidFill>
          <a:srgbClr val="FF0000">
            <a:alpha val="90000"/>
          </a:srgb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jasa</a:t>
          </a:r>
          <a:r>
            <a:rPr lang="en-US" sz="1800" kern="1200" dirty="0"/>
            <a:t> </a:t>
          </a:r>
          <a:r>
            <a:rPr lang="en-US" sz="1800" kern="1200" dirty="0" err="1"/>
            <a:t>penyediaan</a:t>
          </a:r>
          <a:r>
            <a:rPr lang="en-US" sz="1800" kern="1200" dirty="0"/>
            <a:t> </a:t>
          </a:r>
          <a:r>
            <a:rPr lang="en-US" sz="1800" kern="1200" dirty="0" err="1"/>
            <a:t>tempat</a:t>
          </a:r>
          <a:r>
            <a:rPr lang="en-US" sz="1800" kern="1200" dirty="0"/>
            <a:t> </a:t>
          </a:r>
          <a:r>
            <a:rPr lang="en-US" sz="1800" kern="1200" dirty="0" err="1"/>
            <a:t>parkir</a:t>
          </a:r>
          <a:endParaRPr lang="en-US" sz="1800" kern="1200" dirty="0"/>
        </a:p>
      </dsp:txBody>
      <dsp:txXfrm>
        <a:off x="1278055" y="3813298"/>
        <a:ext cx="6137978" cy="429175"/>
      </dsp:txXfrm>
    </dsp:sp>
    <dsp:sp modelId="{1DA971B5-EAA0-4A31-B10E-935C0588AE85}">
      <dsp:nvSpPr>
        <dsp:cNvPr id="0" name=""/>
        <dsp:cNvSpPr/>
      </dsp:nvSpPr>
      <dsp:spPr>
        <a:xfrm>
          <a:off x="632724" y="1668082"/>
          <a:ext cx="631978" cy="29296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29652"/>
              </a:lnTo>
              <a:lnTo>
                <a:pt x="631978" y="2929652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7CAF14-994E-4FFF-83D1-01E4191001DF}">
      <dsp:nvSpPr>
        <dsp:cNvPr id="0" name=""/>
        <dsp:cNvSpPr/>
      </dsp:nvSpPr>
      <dsp:spPr>
        <a:xfrm>
          <a:off x="1264703" y="4369795"/>
          <a:ext cx="6583821" cy="455879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1800" kern="1200" dirty="0"/>
            <a:t>jasa telepon umum dengan menggunakan uang logam</a:t>
          </a:r>
        </a:p>
      </dsp:txBody>
      <dsp:txXfrm>
        <a:off x="1278055" y="4383147"/>
        <a:ext cx="6557117" cy="429175"/>
      </dsp:txXfrm>
    </dsp:sp>
    <dsp:sp modelId="{741B832F-33AB-471F-9C71-9EAEDE9DA33C}">
      <dsp:nvSpPr>
        <dsp:cNvPr id="0" name=""/>
        <dsp:cNvSpPr/>
      </dsp:nvSpPr>
      <dsp:spPr>
        <a:xfrm>
          <a:off x="632724" y="1668082"/>
          <a:ext cx="631978" cy="34995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99501"/>
              </a:lnTo>
              <a:lnTo>
                <a:pt x="631978" y="3499501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AAC24A-A4C8-4357-82C2-64DB5708AFA7}">
      <dsp:nvSpPr>
        <dsp:cNvPr id="0" name=""/>
        <dsp:cNvSpPr/>
      </dsp:nvSpPr>
      <dsp:spPr>
        <a:xfrm>
          <a:off x="1264703" y="4939644"/>
          <a:ext cx="6192202" cy="455879"/>
        </a:xfrm>
        <a:prstGeom prst="roundRect">
          <a:avLst>
            <a:gd name="adj" fmla="val 10000"/>
          </a:avLst>
        </a:prstGeom>
        <a:solidFill>
          <a:srgbClr val="FF0000">
            <a:alpha val="90000"/>
          </a:srgb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jasa</a:t>
          </a:r>
          <a:r>
            <a:rPr lang="en-US" sz="1800" kern="1200" dirty="0"/>
            <a:t> </a:t>
          </a:r>
          <a:r>
            <a:rPr lang="en-US" sz="1800" kern="1200" dirty="0" err="1"/>
            <a:t>pengiriman</a:t>
          </a:r>
          <a:r>
            <a:rPr lang="en-US" sz="1800" kern="1200" dirty="0"/>
            <a:t> </a:t>
          </a:r>
          <a:r>
            <a:rPr lang="en-US" sz="1800" kern="1200" dirty="0" err="1"/>
            <a:t>uang</a:t>
          </a:r>
          <a:r>
            <a:rPr lang="en-US" sz="1800" kern="1200" dirty="0"/>
            <a:t> </a:t>
          </a:r>
          <a:r>
            <a:rPr lang="en-US" sz="1800" kern="1200" dirty="0" err="1"/>
            <a:t>dengan</a:t>
          </a:r>
          <a:r>
            <a:rPr lang="en-US" sz="1800" kern="1200" dirty="0"/>
            <a:t> </a:t>
          </a:r>
          <a:r>
            <a:rPr lang="en-US" sz="1800" kern="1200" dirty="0" err="1"/>
            <a:t>wesel</a:t>
          </a:r>
          <a:r>
            <a:rPr lang="en-US" sz="1800" kern="1200" dirty="0"/>
            <a:t> pos</a:t>
          </a:r>
        </a:p>
      </dsp:txBody>
      <dsp:txXfrm>
        <a:off x="1278055" y="4952996"/>
        <a:ext cx="6165498" cy="429175"/>
      </dsp:txXfrm>
    </dsp:sp>
    <dsp:sp modelId="{09B92D9D-B075-44CC-9899-241FDB82A883}">
      <dsp:nvSpPr>
        <dsp:cNvPr id="0" name=""/>
        <dsp:cNvSpPr/>
      </dsp:nvSpPr>
      <dsp:spPr>
        <a:xfrm>
          <a:off x="632724" y="1668082"/>
          <a:ext cx="583706" cy="40592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59220"/>
              </a:lnTo>
              <a:lnTo>
                <a:pt x="583706" y="4059220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10A00A-CFA9-4C37-BA8B-974E76EAF001}">
      <dsp:nvSpPr>
        <dsp:cNvPr id="0" name=""/>
        <dsp:cNvSpPr/>
      </dsp:nvSpPr>
      <dsp:spPr>
        <a:xfrm>
          <a:off x="1216431" y="5499363"/>
          <a:ext cx="6192202" cy="455879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 dirty="0"/>
            <a:t> </a:t>
          </a:r>
          <a:r>
            <a:rPr lang="sv-SE" sz="1800" kern="1200" dirty="0"/>
            <a:t>jasa boga atau katering</a:t>
          </a:r>
        </a:p>
      </dsp:txBody>
      <dsp:txXfrm>
        <a:off x="1229783" y="5512715"/>
        <a:ext cx="6165498" cy="429175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A45A69-FD12-4C82-945F-E989D5689081}">
      <dsp:nvSpPr>
        <dsp:cNvPr id="0" name=""/>
        <dsp:cNvSpPr/>
      </dsp:nvSpPr>
      <dsp:spPr>
        <a:xfrm>
          <a:off x="3529" y="466855"/>
          <a:ext cx="7466145" cy="5385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Jasa</a:t>
          </a:r>
          <a:r>
            <a:rPr lang="en-US" sz="2400" kern="1200" dirty="0"/>
            <a:t> </a:t>
          </a:r>
          <a:r>
            <a:rPr lang="en-US" sz="2400" kern="1200" dirty="0" err="1"/>
            <a:t>Pelayanan</a:t>
          </a:r>
          <a:r>
            <a:rPr lang="en-US" sz="2400" kern="1200" dirty="0"/>
            <a:t> </a:t>
          </a:r>
          <a:r>
            <a:rPr lang="en-US" sz="2400" kern="1200" dirty="0" err="1"/>
            <a:t>kesehatan</a:t>
          </a:r>
          <a:r>
            <a:rPr lang="en-US" sz="2400" kern="1200" dirty="0"/>
            <a:t> </a:t>
          </a:r>
          <a:r>
            <a:rPr lang="en-US" sz="2400" kern="1200" dirty="0" err="1"/>
            <a:t>medis</a:t>
          </a:r>
          <a:endParaRPr lang="en-US" sz="2400" kern="1200" dirty="0"/>
        </a:p>
      </dsp:txBody>
      <dsp:txXfrm>
        <a:off x="19303" y="482629"/>
        <a:ext cx="7434597" cy="507023"/>
      </dsp:txXfrm>
    </dsp:sp>
    <dsp:sp modelId="{EE27D1A4-0723-483C-BE4E-A79130D189CB}">
      <dsp:nvSpPr>
        <dsp:cNvPr id="0" name=""/>
        <dsp:cNvSpPr/>
      </dsp:nvSpPr>
      <dsp:spPr>
        <a:xfrm>
          <a:off x="750143" y="1005427"/>
          <a:ext cx="746614" cy="4039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3928"/>
              </a:lnTo>
              <a:lnTo>
                <a:pt x="746614" y="403928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89758E-BB1C-4264-A940-3CF2AB1A63D7}">
      <dsp:nvSpPr>
        <dsp:cNvPr id="0" name=""/>
        <dsp:cNvSpPr/>
      </dsp:nvSpPr>
      <dsp:spPr>
        <a:xfrm>
          <a:off x="1496758" y="1140069"/>
          <a:ext cx="7282903" cy="538571"/>
        </a:xfrm>
        <a:prstGeom prst="roundRect">
          <a:avLst>
            <a:gd name="adj" fmla="val 10000"/>
          </a:avLst>
        </a:prstGeom>
        <a:solidFill>
          <a:srgbClr val="FF0000">
            <a:alpha val="90000"/>
          </a:srgb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jasa</a:t>
          </a:r>
          <a:r>
            <a:rPr lang="en-US" sz="1600" kern="1200" dirty="0"/>
            <a:t> </a:t>
          </a:r>
          <a:r>
            <a:rPr lang="en-US" sz="1600" kern="1200" dirty="0" err="1"/>
            <a:t>dokter</a:t>
          </a:r>
          <a:r>
            <a:rPr lang="en-US" sz="1600" kern="1200" dirty="0"/>
            <a:t> </a:t>
          </a:r>
          <a:r>
            <a:rPr lang="en-US" sz="1600" kern="1200" dirty="0" err="1"/>
            <a:t>umum</a:t>
          </a:r>
          <a:r>
            <a:rPr lang="en-US" sz="1600" kern="1200" dirty="0"/>
            <a:t>, </a:t>
          </a:r>
          <a:r>
            <a:rPr lang="en-US" sz="1600" kern="1200" dirty="0" err="1"/>
            <a:t>dokter</a:t>
          </a:r>
          <a:r>
            <a:rPr lang="en-US" sz="1600" kern="1200" dirty="0"/>
            <a:t> </a:t>
          </a:r>
          <a:r>
            <a:rPr lang="en-US" sz="1600" kern="1200" dirty="0" err="1"/>
            <a:t>spesialis</a:t>
          </a:r>
          <a:r>
            <a:rPr lang="en-US" sz="1600" kern="1200" dirty="0"/>
            <a:t>, </a:t>
          </a:r>
          <a:r>
            <a:rPr lang="en-US" sz="1600" kern="1200" dirty="0" err="1"/>
            <a:t>dan</a:t>
          </a:r>
          <a:r>
            <a:rPr lang="en-US" sz="1600" kern="1200" dirty="0"/>
            <a:t> </a:t>
          </a:r>
          <a:r>
            <a:rPr lang="en-US" sz="1600" kern="1200" dirty="0" err="1"/>
            <a:t>dokter</a:t>
          </a:r>
          <a:r>
            <a:rPr lang="en-US" sz="1600" kern="1200" dirty="0"/>
            <a:t> </a:t>
          </a:r>
          <a:r>
            <a:rPr lang="en-US" sz="1600" kern="1200" dirty="0" err="1"/>
            <a:t>gigi</a:t>
          </a:r>
          <a:r>
            <a:rPr lang="en-US" sz="1600" kern="1200" dirty="0"/>
            <a:t>;</a:t>
          </a:r>
        </a:p>
      </dsp:txBody>
      <dsp:txXfrm>
        <a:off x="1512532" y="1155843"/>
        <a:ext cx="7251355" cy="507023"/>
      </dsp:txXfrm>
    </dsp:sp>
    <dsp:sp modelId="{EF754306-48C2-4DAE-A0A3-A8CFE45C334B}">
      <dsp:nvSpPr>
        <dsp:cNvPr id="0" name=""/>
        <dsp:cNvSpPr/>
      </dsp:nvSpPr>
      <dsp:spPr>
        <a:xfrm>
          <a:off x="750143" y="1005427"/>
          <a:ext cx="746614" cy="10771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7143"/>
              </a:lnTo>
              <a:lnTo>
                <a:pt x="746614" y="1077143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CA37AB-602D-4CA8-9E41-442A0286DD3E}">
      <dsp:nvSpPr>
        <dsp:cNvPr id="0" name=""/>
        <dsp:cNvSpPr/>
      </dsp:nvSpPr>
      <dsp:spPr>
        <a:xfrm>
          <a:off x="1496758" y="1813284"/>
          <a:ext cx="7591268" cy="538571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jasa</a:t>
          </a:r>
          <a:r>
            <a:rPr lang="en-US" sz="1600" kern="1200" dirty="0"/>
            <a:t> </a:t>
          </a:r>
          <a:r>
            <a:rPr lang="en-US" sz="1600" kern="1200" dirty="0" err="1"/>
            <a:t>dokter</a:t>
          </a:r>
          <a:r>
            <a:rPr lang="en-US" sz="1600" kern="1200" dirty="0"/>
            <a:t> </a:t>
          </a:r>
          <a:r>
            <a:rPr lang="en-US" sz="1600" kern="1200" dirty="0" err="1"/>
            <a:t>hewan</a:t>
          </a:r>
          <a:r>
            <a:rPr lang="en-US" sz="1600" kern="1200" dirty="0"/>
            <a:t>;</a:t>
          </a:r>
        </a:p>
      </dsp:txBody>
      <dsp:txXfrm>
        <a:off x="1512532" y="1829058"/>
        <a:ext cx="7559720" cy="507023"/>
      </dsp:txXfrm>
    </dsp:sp>
    <dsp:sp modelId="{C8664ACA-F846-4F72-B6AF-7C5332E91174}">
      <dsp:nvSpPr>
        <dsp:cNvPr id="0" name=""/>
        <dsp:cNvSpPr/>
      </dsp:nvSpPr>
      <dsp:spPr>
        <a:xfrm>
          <a:off x="750143" y="1005427"/>
          <a:ext cx="746614" cy="17503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0358"/>
              </a:lnTo>
              <a:lnTo>
                <a:pt x="746614" y="1750358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D7E1FE-8381-4543-8369-2A9C4C5AB2F9}">
      <dsp:nvSpPr>
        <dsp:cNvPr id="0" name=""/>
        <dsp:cNvSpPr/>
      </dsp:nvSpPr>
      <dsp:spPr>
        <a:xfrm>
          <a:off x="1496758" y="2486499"/>
          <a:ext cx="7590725" cy="538571"/>
        </a:xfrm>
        <a:prstGeom prst="roundRect">
          <a:avLst>
            <a:gd name="adj" fmla="val 10000"/>
          </a:avLst>
        </a:prstGeom>
        <a:solidFill>
          <a:srgbClr val="FF0000">
            <a:alpha val="90000"/>
          </a:srgb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jasa</a:t>
          </a:r>
          <a:r>
            <a:rPr lang="en-US" sz="1600" kern="1200" dirty="0"/>
            <a:t> </a:t>
          </a:r>
          <a:r>
            <a:rPr lang="en-US" sz="1600" kern="1200" dirty="0" err="1"/>
            <a:t>ahli</a:t>
          </a:r>
          <a:r>
            <a:rPr lang="en-US" sz="1600" kern="1200" dirty="0"/>
            <a:t> </a:t>
          </a:r>
          <a:r>
            <a:rPr lang="en-US" sz="1600" kern="1200" dirty="0" err="1"/>
            <a:t>kesehatan</a:t>
          </a:r>
          <a:r>
            <a:rPr lang="en-US" sz="1600" kern="1200" dirty="0"/>
            <a:t> </a:t>
          </a:r>
          <a:r>
            <a:rPr lang="en-US" sz="1600" kern="1200" dirty="0" err="1"/>
            <a:t>seperti</a:t>
          </a:r>
          <a:r>
            <a:rPr lang="en-US" sz="1600" kern="1200" dirty="0"/>
            <a:t> </a:t>
          </a:r>
          <a:r>
            <a:rPr lang="en-US" sz="1600" kern="1200" dirty="0" err="1"/>
            <a:t>ahli</a:t>
          </a:r>
          <a:r>
            <a:rPr lang="en-US" sz="1600" kern="1200" dirty="0"/>
            <a:t> </a:t>
          </a:r>
          <a:r>
            <a:rPr lang="en-US" sz="1600" kern="1200" dirty="0" err="1"/>
            <a:t>akupuntur</a:t>
          </a:r>
          <a:r>
            <a:rPr lang="en-US" sz="1600" kern="1200" dirty="0"/>
            <a:t>, </a:t>
          </a:r>
          <a:r>
            <a:rPr lang="en-US" sz="1600" kern="1200" dirty="0" err="1"/>
            <a:t>ahli</a:t>
          </a:r>
          <a:r>
            <a:rPr lang="en-US" sz="1600" kern="1200" dirty="0"/>
            <a:t> </a:t>
          </a:r>
          <a:r>
            <a:rPr lang="en-US" sz="1600" kern="1200" dirty="0" err="1"/>
            <a:t>gigi</a:t>
          </a:r>
          <a:r>
            <a:rPr lang="en-US" sz="1600" kern="1200" dirty="0"/>
            <a:t>, </a:t>
          </a:r>
          <a:r>
            <a:rPr lang="en-US" sz="1600" kern="1200" dirty="0" err="1"/>
            <a:t>ahli</a:t>
          </a:r>
          <a:r>
            <a:rPr lang="en-US" sz="1600" kern="1200" dirty="0"/>
            <a:t> </a:t>
          </a:r>
          <a:r>
            <a:rPr lang="en-US" sz="1600" kern="1200" dirty="0" err="1"/>
            <a:t>gizi</a:t>
          </a:r>
          <a:r>
            <a:rPr lang="en-US" sz="1600" kern="1200" dirty="0"/>
            <a:t>, </a:t>
          </a:r>
          <a:r>
            <a:rPr lang="en-US" sz="1600" kern="1200" dirty="0" err="1"/>
            <a:t>dan</a:t>
          </a:r>
          <a:r>
            <a:rPr lang="en-US" sz="1600" kern="1200" dirty="0"/>
            <a:t> </a:t>
          </a:r>
          <a:r>
            <a:rPr lang="en-US" sz="1600" kern="1200" dirty="0" err="1"/>
            <a:t>ahli</a:t>
          </a:r>
          <a:r>
            <a:rPr lang="en-US" sz="1600" kern="1200" dirty="0"/>
            <a:t> </a:t>
          </a:r>
          <a:r>
            <a:rPr lang="en-US" sz="1600" kern="1200" dirty="0" err="1"/>
            <a:t>fisioterapi</a:t>
          </a:r>
          <a:r>
            <a:rPr lang="en-US" sz="1600" kern="1200" dirty="0"/>
            <a:t>;</a:t>
          </a:r>
        </a:p>
      </dsp:txBody>
      <dsp:txXfrm>
        <a:off x="1512532" y="2502273"/>
        <a:ext cx="7559177" cy="507023"/>
      </dsp:txXfrm>
    </dsp:sp>
    <dsp:sp modelId="{788DD6A4-557C-4DF2-8C1B-FFCB9B85672F}">
      <dsp:nvSpPr>
        <dsp:cNvPr id="0" name=""/>
        <dsp:cNvSpPr/>
      </dsp:nvSpPr>
      <dsp:spPr>
        <a:xfrm>
          <a:off x="750143" y="1005427"/>
          <a:ext cx="746614" cy="24235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23572"/>
              </a:lnTo>
              <a:lnTo>
                <a:pt x="746614" y="2423572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25836F-B065-4F0E-8942-9E15D02E7905}">
      <dsp:nvSpPr>
        <dsp:cNvPr id="0" name=""/>
        <dsp:cNvSpPr/>
      </dsp:nvSpPr>
      <dsp:spPr>
        <a:xfrm>
          <a:off x="1496758" y="3159714"/>
          <a:ext cx="7643712" cy="538571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/>
            <a:t>jasa kebidanan dan dukun bayi;</a:t>
          </a:r>
          <a:endParaRPr lang="en-US" sz="1600" kern="1200" dirty="0"/>
        </a:p>
      </dsp:txBody>
      <dsp:txXfrm>
        <a:off x="1512532" y="3175488"/>
        <a:ext cx="7612164" cy="507023"/>
      </dsp:txXfrm>
    </dsp:sp>
    <dsp:sp modelId="{E1C9DAB7-A987-4607-AF4D-F1FAA1B7FB46}">
      <dsp:nvSpPr>
        <dsp:cNvPr id="0" name=""/>
        <dsp:cNvSpPr/>
      </dsp:nvSpPr>
      <dsp:spPr>
        <a:xfrm>
          <a:off x="750143" y="1005427"/>
          <a:ext cx="746614" cy="30967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96787"/>
              </a:lnTo>
              <a:lnTo>
                <a:pt x="746614" y="3096787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3666FC-B431-42F5-A5C2-09C0CEB9512E}">
      <dsp:nvSpPr>
        <dsp:cNvPr id="0" name=""/>
        <dsp:cNvSpPr/>
      </dsp:nvSpPr>
      <dsp:spPr>
        <a:xfrm>
          <a:off x="1496758" y="3832928"/>
          <a:ext cx="7643712" cy="538571"/>
        </a:xfrm>
        <a:prstGeom prst="roundRect">
          <a:avLst>
            <a:gd name="adj" fmla="val 10000"/>
          </a:avLst>
        </a:prstGeom>
        <a:solidFill>
          <a:srgbClr val="FF0000">
            <a:alpha val="90000"/>
          </a:srgb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jasa paramedis dan perawat;</a:t>
          </a:r>
          <a:endParaRPr lang="en-US" sz="1800" kern="1200" dirty="0"/>
        </a:p>
      </dsp:txBody>
      <dsp:txXfrm>
        <a:off x="1512532" y="3848702"/>
        <a:ext cx="7612164" cy="507023"/>
      </dsp:txXfrm>
    </dsp:sp>
    <dsp:sp modelId="{3EF66DC8-CFD2-4F47-9E9D-849DB70B81C9}">
      <dsp:nvSpPr>
        <dsp:cNvPr id="0" name=""/>
        <dsp:cNvSpPr/>
      </dsp:nvSpPr>
      <dsp:spPr>
        <a:xfrm>
          <a:off x="750143" y="1005427"/>
          <a:ext cx="746614" cy="37700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70002"/>
              </a:lnTo>
              <a:lnTo>
                <a:pt x="746614" y="3770002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5C1386-977E-4C96-B224-1574FD0CEB36}">
      <dsp:nvSpPr>
        <dsp:cNvPr id="0" name=""/>
        <dsp:cNvSpPr/>
      </dsp:nvSpPr>
      <dsp:spPr>
        <a:xfrm>
          <a:off x="1496758" y="4506143"/>
          <a:ext cx="7643712" cy="538571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jasa</a:t>
          </a:r>
          <a:r>
            <a:rPr lang="en-US" sz="1600" kern="1200" dirty="0"/>
            <a:t> </a:t>
          </a:r>
          <a:r>
            <a:rPr lang="en-US" sz="1600" kern="1200" dirty="0" err="1"/>
            <a:t>rumah</a:t>
          </a:r>
          <a:r>
            <a:rPr lang="en-US" sz="1600" kern="1200" dirty="0"/>
            <a:t> </a:t>
          </a:r>
          <a:r>
            <a:rPr lang="en-US" sz="1600" kern="1200" dirty="0" err="1"/>
            <a:t>sakit</a:t>
          </a:r>
          <a:r>
            <a:rPr lang="en-US" sz="1600" kern="1200" dirty="0"/>
            <a:t>, </a:t>
          </a:r>
          <a:r>
            <a:rPr lang="en-US" sz="1600" kern="1200" dirty="0" err="1"/>
            <a:t>rumah</a:t>
          </a:r>
          <a:r>
            <a:rPr lang="en-US" sz="1600" kern="1200" dirty="0"/>
            <a:t> </a:t>
          </a:r>
          <a:r>
            <a:rPr lang="en-US" sz="1600" kern="1200" dirty="0" err="1"/>
            <a:t>bersalin</a:t>
          </a:r>
          <a:r>
            <a:rPr lang="en-US" sz="1600" kern="1200" dirty="0"/>
            <a:t>, </a:t>
          </a:r>
          <a:r>
            <a:rPr lang="en-US" sz="1600" kern="1200" dirty="0" err="1"/>
            <a:t>klinik</a:t>
          </a:r>
          <a:r>
            <a:rPr lang="en-US" sz="1600" kern="1200" dirty="0"/>
            <a:t> </a:t>
          </a:r>
          <a:r>
            <a:rPr lang="en-US" sz="1600" kern="1200" dirty="0" err="1"/>
            <a:t>kesehatan</a:t>
          </a:r>
          <a:r>
            <a:rPr lang="en-US" sz="1600" kern="1200" dirty="0"/>
            <a:t>, </a:t>
          </a:r>
          <a:r>
            <a:rPr lang="en-US" sz="1600" kern="1200" dirty="0" err="1"/>
            <a:t>laboratorium</a:t>
          </a:r>
          <a:r>
            <a:rPr lang="en-US" sz="1600" kern="1200" dirty="0"/>
            <a:t> </a:t>
          </a:r>
          <a:r>
            <a:rPr lang="en-US" sz="1600" kern="1200" dirty="0" err="1"/>
            <a:t>kesehatan</a:t>
          </a:r>
          <a:r>
            <a:rPr lang="en-US" sz="1600" kern="1200" dirty="0"/>
            <a:t>, </a:t>
          </a:r>
          <a:r>
            <a:rPr lang="en-US" sz="1600" kern="1200" dirty="0" err="1"/>
            <a:t>dan</a:t>
          </a:r>
          <a:r>
            <a:rPr lang="en-US" sz="1600" kern="1200" dirty="0"/>
            <a:t> </a:t>
          </a:r>
          <a:r>
            <a:rPr lang="en-US" sz="1600" kern="1200" dirty="0" err="1"/>
            <a:t>labatorium</a:t>
          </a:r>
          <a:r>
            <a:rPr lang="en-US" sz="1600" kern="1200" dirty="0"/>
            <a:t>;</a:t>
          </a:r>
        </a:p>
      </dsp:txBody>
      <dsp:txXfrm>
        <a:off x="1512532" y="4521917"/>
        <a:ext cx="7612164" cy="507023"/>
      </dsp:txXfrm>
    </dsp:sp>
    <dsp:sp modelId="{41049543-D178-49B4-9024-8889FCC0A7AE}">
      <dsp:nvSpPr>
        <dsp:cNvPr id="0" name=""/>
        <dsp:cNvSpPr/>
      </dsp:nvSpPr>
      <dsp:spPr>
        <a:xfrm>
          <a:off x="750143" y="1005427"/>
          <a:ext cx="746614" cy="44432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43217"/>
              </a:lnTo>
              <a:lnTo>
                <a:pt x="746614" y="4443217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474900-49AD-452F-8974-9F2F0FBAB2F7}">
      <dsp:nvSpPr>
        <dsp:cNvPr id="0" name=""/>
        <dsp:cNvSpPr/>
      </dsp:nvSpPr>
      <dsp:spPr>
        <a:xfrm>
          <a:off x="1496758" y="5179358"/>
          <a:ext cx="7643712" cy="538571"/>
        </a:xfrm>
        <a:prstGeom prst="roundRect">
          <a:avLst>
            <a:gd name="adj" fmla="val 10000"/>
          </a:avLst>
        </a:prstGeom>
        <a:solidFill>
          <a:srgbClr val="FF0000">
            <a:alpha val="90000"/>
          </a:srgb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jasa</a:t>
          </a:r>
          <a:r>
            <a:rPr lang="en-US" sz="1600" kern="1200" dirty="0"/>
            <a:t> </a:t>
          </a:r>
          <a:r>
            <a:rPr lang="en-US" sz="1600" kern="1200" dirty="0" err="1"/>
            <a:t>psikologi</a:t>
          </a:r>
          <a:r>
            <a:rPr lang="en-US" sz="1600" kern="1200" dirty="0"/>
            <a:t> </a:t>
          </a:r>
          <a:r>
            <a:rPr lang="en-US" sz="1600" kern="1200" dirty="0" err="1"/>
            <a:t>dan</a:t>
          </a:r>
          <a:r>
            <a:rPr lang="en-US" sz="1600" kern="1200" dirty="0"/>
            <a:t> </a:t>
          </a:r>
          <a:r>
            <a:rPr lang="en-US" sz="1600" kern="1200" dirty="0" err="1"/>
            <a:t>psikiater;dan</a:t>
          </a:r>
          <a:r>
            <a:rPr lang="en-US" sz="1600" kern="1200" dirty="0"/>
            <a:t> </a:t>
          </a:r>
        </a:p>
      </dsp:txBody>
      <dsp:txXfrm>
        <a:off x="1512532" y="5195132"/>
        <a:ext cx="7612164" cy="507023"/>
      </dsp:txXfrm>
    </dsp:sp>
    <dsp:sp modelId="{9A24A859-AE80-4EE6-86AB-B9070CB0E626}">
      <dsp:nvSpPr>
        <dsp:cNvPr id="0" name=""/>
        <dsp:cNvSpPr/>
      </dsp:nvSpPr>
      <dsp:spPr>
        <a:xfrm>
          <a:off x="750143" y="1005427"/>
          <a:ext cx="746614" cy="51164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16431"/>
              </a:lnTo>
              <a:lnTo>
                <a:pt x="746614" y="5116431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9D338C-21AC-4430-B606-4E433E8D944B}">
      <dsp:nvSpPr>
        <dsp:cNvPr id="0" name=""/>
        <dsp:cNvSpPr/>
      </dsp:nvSpPr>
      <dsp:spPr>
        <a:xfrm>
          <a:off x="1496758" y="5852572"/>
          <a:ext cx="7643712" cy="538571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jasa pengobatan alternatif, termasuk yang dilakukan oleh paranormal.</a:t>
          </a:r>
          <a:endParaRPr lang="en-US" sz="1600" kern="1200" dirty="0"/>
        </a:p>
      </dsp:txBody>
      <dsp:txXfrm>
        <a:off x="1512532" y="5868346"/>
        <a:ext cx="7612164" cy="507023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A45A69-FD12-4C82-945F-E989D5689081}">
      <dsp:nvSpPr>
        <dsp:cNvPr id="0" name=""/>
        <dsp:cNvSpPr/>
      </dsp:nvSpPr>
      <dsp:spPr>
        <a:xfrm>
          <a:off x="381000" y="304800"/>
          <a:ext cx="6424733" cy="5536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Jasa</a:t>
          </a:r>
          <a:r>
            <a:rPr lang="en-US" sz="2500" kern="1200" dirty="0"/>
            <a:t> </a:t>
          </a:r>
          <a:r>
            <a:rPr lang="en-US" sz="2500" kern="1200" dirty="0" err="1"/>
            <a:t>Pelayanan</a:t>
          </a:r>
          <a:r>
            <a:rPr lang="en-US" sz="2500" kern="1200" dirty="0"/>
            <a:t> </a:t>
          </a:r>
          <a:r>
            <a:rPr lang="en-US" sz="2500" kern="1200" dirty="0" err="1"/>
            <a:t>sosial</a:t>
          </a:r>
          <a:endParaRPr lang="en-US" sz="2500" kern="1200" dirty="0"/>
        </a:p>
      </dsp:txBody>
      <dsp:txXfrm>
        <a:off x="397216" y="321016"/>
        <a:ext cx="6392301" cy="521208"/>
      </dsp:txXfrm>
    </dsp:sp>
    <dsp:sp modelId="{EE27D1A4-0723-483C-BE4E-A79130D189CB}">
      <dsp:nvSpPr>
        <dsp:cNvPr id="0" name=""/>
        <dsp:cNvSpPr/>
      </dsp:nvSpPr>
      <dsp:spPr>
        <a:xfrm>
          <a:off x="1023473" y="858441"/>
          <a:ext cx="262210" cy="11864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6457"/>
              </a:lnTo>
              <a:lnTo>
                <a:pt x="262210" y="1186457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89758E-BB1C-4264-A940-3CF2AB1A63D7}">
      <dsp:nvSpPr>
        <dsp:cNvPr id="0" name=""/>
        <dsp:cNvSpPr/>
      </dsp:nvSpPr>
      <dsp:spPr>
        <a:xfrm>
          <a:off x="1285684" y="1768078"/>
          <a:ext cx="7486674" cy="553640"/>
        </a:xfrm>
        <a:prstGeom prst="roundRect">
          <a:avLst>
            <a:gd name="adj" fmla="val 10000"/>
          </a:avLst>
        </a:prstGeom>
        <a:solidFill>
          <a:srgbClr val="FF0000">
            <a:alpha val="90000"/>
          </a:srgb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/>
            <a:t>jasa pelayanan panti asuhan dan panti jompo;</a:t>
          </a:r>
          <a:endParaRPr lang="en-US" sz="1600" kern="1200" dirty="0"/>
        </a:p>
      </dsp:txBody>
      <dsp:txXfrm>
        <a:off x="1301900" y="1784294"/>
        <a:ext cx="7454242" cy="521208"/>
      </dsp:txXfrm>
    </dsp:sp>
    <dsp:sp modelId="{EF754306-48C2-4DAE-A0A3-A8CFE45C334B}">
      <dsp:nvSpPr>
        <dsp:cNvPr id="0" name=""/>
        <dsp:cNvSpPr/>
      </dsp:nvSpPr>
      <dsp:spPr>
        <a:xfrm>
          <a:off x="1023473" y="858441"/>
          <a:ext cx="262210" cy="18785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8508"/>
              </a:lnTo>
              <a:lnTo>
                <a:pt x="262210" y="1878508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CA37AB-602D-4CA8-9E41-442A0286DD3E}">
      <dsp:nvSpPr>
        <dsp:cNvPr id="0" name=""/>
        <dsp:cNvSpPr/>
      </dsp:nvSpPr>
      <dsp:spPr>
        <a:xfrm>
          <a:off x="1285684" y="2460128"/>
          <a:ext cx="7803666" cy="553640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jasa pemadam kebakaran; </a:t>
          </a:r>
          <a:endParaRPr lang="en-US" sz="1600" kern="1200" dirty="0"/>
        </a:p>
      </dsp:txBody>
      <dsp:txXfrm>
        <a:off x="1301900" y="2476344"/>
        <a:ext cx="7771234" cy="521208"/>
      </dsp:txXfrm>
    </dsp:sp>
    <dsp:sp modelId="{C8664ACA-F846-4F72-B6AF-7C5332E91174}">
      <dsp:nvSpPr>
        <dsp:cNvPr id="0" name=""/>
        <dsp:cNvSpPr/>
      </dsp:nvSpPr>
      <dsp:spPr>
        <a:xfrm>
          <a:off x="1023473" y="858441"/>
          <a:ext cx="262210" cy="25705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70558"/>
              </a:lnTo>
              <a:lnTo>
                <a:pt x="262210" y="2570558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D7E1FE-8381-4543-8369-2A9C4C5AB2F9}">
      <dsp:nvSpPr>
        <dsp:cNvPr id="0" name=""/>
        <dsp:cNvSpPr/>
      </dsp:nvSpPr>
      <dsp:spPr>
        <a:xfrm>
          <a:off x="1285684" y="3152179"/>
          <a:ext cx="7803108" cy="553640"/>
        </a:xfrm>
        <a:prstGeom prst="roundRect">
          <a:avLst>
            <a:gd name="adj" fmla="val 10000"/>
          </a:avLst>
        </a:prstGeom>
        <a:solidFill>
          <a:srgbClr val="FF0000">
            <a:alpha val="90000"/>
          </a:srgb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/>
            <a:t>jasa pemberian pertolongan pada kecelakaan;</a:t>
          </a:r>
          <a:endParaRPr lang="en-US" sz="1600" kern="1200" dirty="0"/>
        </a:p>
      </dsp:txBody>
      <dsp:txXfrm>
        <a:off x="1301900" y="3168395"/>
        <a:ext cx="7770676" cy="521208"/>
      </dsp:txXfrm>
    </dsp:sp>
    <dsp:sp modelId="{788DD6A4-557C-4DF2-8C1B-FFCB9B85672F}">
      <dsp:nvSpPr>
        <dsp:cNvPr id="0" name=""/>
        <dsp:cNvSpPr/>
      </dsp:nvSpPr>
      <dsp:spPr>
        <a:xfrm>
          <a:off x="1023473" y="858441"/>
          <a:ext cx="262210" cy="32626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62609"/>
              </a:lnTo>
              <a:lnTo>
                <a:pt x="262210" y="3262609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25836F-B065-4F0E-8942-9E15D02E7905}">
      <dsp:nvSpPr>
        <dsp:cNvPr id="0" name=""/>
        <dsp:cNvSpPr/>
      </dsp:nvSpPr>
      <dsp:spPr>
        <a:xfrm>
          <a:off x="1285684" y="3844230"/>
          <a:ext cx="7857577" cy="553640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jasa</a:t>
          </a:r>
          <a:r>
            <a:rPr lang="en-US" sz="1600" kern="1200" dirty="0"/>
            <a:t> </a:t>
          </a:r>
          <a:r>
            <a:rPr lang="en-US" sz="1600" kern="1200" dirty="0" err="1"/>
            <a:t>lembaga</a:t>
          </a:r>
          <a:r>
            <a:rPr lang="en-US" sz="1600" kern="1200" dirty="0"/>
            <a:t> </a:t>
          </a:r>
          <a:r>
            <a:rPr lang="en-US" sz="1600" kern="1200" dirty="0" err="1"/>
            <a:t>rehabilitasi</a:t>
          </a:r>
          <a:r>
            <a:rPr lang="en-US" sz="1600" kern="1200" dirty="0"/>
            <a:t>;</a:t>
          </a:r>
        </a:p>
      </dsp:txBody>
      <dsp:txXfrm>
        <a:off x="1301900" y="3860446"/>
        <a:ext cx="7825145" cy="521208"/>
      </dsp:txXfrm>
    </dsp:sp>
    <dsp:sp modelId="{E1C9DAB7-A987-4607-AF4D-F1FAA1B7FB46}">
      <dsp:nvSpPr>
        <dsp:cNvPr id="0" name=""/>
        <dsp:cNvSpPr/>
      </dsp:nvSpPr>
      <dsp:spPr>
        <a:xfrm>
          <a:off x="1023473" y="858441"/>
          <a:ext cx="262210" cy="39546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54660"/>
              </a:lnTo>
              <a:lnTo>
                <a:pt x="262210" y="3954660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3666FC-B431-42F5-A5C2-09C0CEB9512E}">
      <dsp:nvSpPr>
        <dsp:cNvPr id="0" name=""/>
        <dsp:cNvSpPr/>
      </dsp:nvSpPr>
      <dsp:spPr>
        <a:xfrm>
          <a:off x="1285684" y="4536281"/>
          <a:ext cx="7857577" cy="553640"/>
        </a:xfrm>
        <a:prstGeom prst="roundRect">
          <a:avLst>
            <a:gd name="adj" fmla="val 10000"/>
          </a:avLst>
        </a:prstGeom>
        <a:solidFill>
          <a:srgbClr val="FF0000">
            <a:alpha val="90000"/>
          </a:srgb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jasa</a:t>
          </a:r>
          <a:r>
            <a:rPr lang="en-US" sz="1800" kern="1200" dirty="0"/>
            <a:t> </a:t>
          </a:r>
          <a:r>
            <a:rPr lang="en-US" sz="1800" kern="1200" dirty="0" err="1"/>
            <a:t>penyediaan</a:t>
          </a:r>
          <a:r>
            <a:rPr lang="en-US" sz="1800" kern="1200" dirty="0"/>
            <a:t> </a:t>
          </a:r>
          <a:r>
            <a:rPr lang="en-US" sz="1800" kern="1200" dirty="0" err="1"/>
            <a:t>rumah</a:t>
          </a:r>
          <a:r>
            <a:rPr lang="en-US" sz="1800" kern="1200" dirty="0"/>
            <a:t> </a:t>
          </a:r>
          <a:r>
            <a:rPr lang="en-US" sz="1800" kern="1200" dirty="0" err="1"/>
            <a:t>duka</a:t>
          </a:r>
          <a:r>
            <a:rPr lang="en-US" sz="1800" kern="1200" dirty="0"/>
            <a:t> </a:t>
          </a:r>
          <a:r>
            <a:rPr lang="en-US" sz="1800" kern="1200" dirty="0" err="1"/>
            <a:t>atau</a:t>
          </a:r>
          <a:r>
            <a:rPr lang="en-US" sz="1800" kern="1200" dirty="0"/>
            <a:t> </a:t>
          </a:r>
          <a:r>
            <a:rPr lang="en-US" sz="1800" kern="1200" dirty="0" err="1"/>
            <a:t>jasa</a:t>
          </a:r>
          <a:r>
            <a:rPr lang="en-US" sz="1800" kern="1200" dirty="0"/>
            <a:t> </a:t>
          </a:r>
          <a:r>
            <a:rPr lang="en-US" sz="1800" kern="1200" dirty="0" err="1"/>
            <a:t>pemakaman</a:t>
          </a:r>
          <a:r>
            <a:rPr lang="en-US" sz="1800" kern="1200" dirty="0"/>
            <a:t>, </a:t>
          </a:r>
          <a:r>
            <a:rPr lang="en-US" sz="1800" kern="1200" dirty="0" err="1"/>
            <a:t>termasuk</a:t>
          </a:r>
          <a:r>
            <a:rPr lang="en-US" sz="1800" kern="1200" dirty="0"/>
            <a:t> </a:t>
          </a:r>
          <a:r>
            <a:rPr lang="en-US" sz="1800" kern="1200" dirty="0" err="1"/>
            <a:t>krematorium</a:t>
          </a:r>
          <a:r>
            <a:rPr lang="en-US" sz="1800" kern="1200" dirty="0"/>
            <a:t>; </a:t>
          </a:r>
          <a:r>
            <a:rPr lang="en-US" sz="1800" kern="1200" dirty="0" err="1"/>
            <a:t>dan</a:t>
          </a:r>
          <a:r>
            <a:rPr lang="en-US" sz="1800" kern="1200" dirty="0"/>
            <a:t> </a:t>
          </a:r>
        </a:p>
      </dsp:txBody>
      <dsp:txXfrm>
        <a:off x="1301900" y="4552497"/>
        <a:ext cx="7825145" cy="521208"/>
      </dsp:txXfrm>
    </dsp:sp>
    <dsp:sp modelId="{3EF66DC8-CFD2-4F47-9E9D-849DB70B81C9}">
      <dsp:nvSpPr>
        <dsp:cNvPr id="0" name=""/>
        <dsp:cNvSpPr/>
      </dsp:nvSpPr>
      <dsp:spPr>
        <a:xfrm>
          <a:off x="1023473" y="858441"/>
          <a:ext cx="262210" cy="46467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46711"/>
              </a:lnTo>
              <a:lnTo>
                <a:pt x="262210" y="4646711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5C1386-977E-4C96-B224-1574FD0CEB36}">
      <dsp:nvSpPr>
        <dsp:cNvPr id="0" name=""/>
        <dsp:cNvSpPr/>
      </dsp:nvSpPr>
      <dsp:spPr>
        <a:xfrm>
          <a:off x="1285684" y="5228332"/>
          <a:ext cx="7857577" cy="553640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jasa di bidang olahraga kecuali yang bersifat komersial.</a:t>
          </a:r>
          <a:endParaRPr lang="en-US" sz="1600" kern="1200" dirty="0"/>
        </a:p>
      </dsp:txBody>
      <dsp:txXfrm>
        <a:off x="1301900" y="5244548"/>
        <a:ext cx="7825145" cy="521208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A45A69-FD12-4C82-945F-E989D5689081}">
      <dsp:nvSpPr>
        <dsp:cNvPr id="0" name=""/>
        <dsp:cNvSpPr/>
      </dsp:nvSpPr>
      <dsp:spPr>
        <a:xfrm>
          <a:off x="381000" y="245868"/>
          <a:ext cx="6424733" cy="5536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Jasa</a:t>
          </a:r>
          <a:r>
            <a:rPr lang="en-US" sz="2500" kern="1200" dirty="0"/>
            <a:t> </a:t>
          </a:r>
          <a:r>
            <a:rPr lang="en-US" sz="2500" kern="1200" dirty="0" err="1"/>
            <a:t>Keuangan</a:t>
          </a:r>
          <a:endParaRPr lang="en-US" sz="2500" kern="1200" dirty="0"/>
        </a:p>
      </dsp:txBody>
      <dsp:txXfrm>
        <a:off x="397216" y="262084"/>
        <a:ext cx="6392301" cy="521208"/>
      </dsp:txXfrm>
    </dsp:sp>
    <dsp:sp modelId="{EE27D1A4-0723-483C-BE4E-A79130D189CB}">
      <dsp:nvSpPr>
        <dsp:cNvPr id="0" name=""/>
        <dsp:cNvSpPr/>
      </dsp:nvSpPr>
      <dsp:spPr>
        <a:xfrm>
          <a:off x="1023473" y="799508"/>
          <a:ext cx="262210" cy="13955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5559"/>
              </a:lnTo>
              <a:lnTo>
                <a:pt x="262210" y="1395559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89758E-BB1C-4264-A940-3CF2AB1A63D7}">
      <dsp:nvSpPr>
        <dsp:cNvPr id="0" name=""/>
        <dsp:cNvSpPr/>
      </dsp:nvSpPr>
      <dsp:spPr>
        <a:xfrm>
          <a:off x="1285684" y="1709145"/>
          <a:ext cx="7486674" cy="971844"/>
        </a:xfrm>
        <a:prstGeom prst="roundRect">
          <a:avLst>
            <a:gd name="adj" fmla="val 10000"/>
          </a:avLst>
        </a:prstGeom>
        <a:solidFill>
          <a:srgbClr val="FF0000">
            <a:alpha val="90000"/>
          </a:srgb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kern="1200" dirty="0"/>
            <a:t>jasa menghimpun dana dari masyarakat berupa giro, deposito berjangka, sertifikat deposito, tabungan, dan/atau bentuk lain yang dipersamakan dengan itu;</a:t>
          </a:r>
          <a:endParaRPr lang="en-US" sz="1600" kern="1200" dirty="0"/>
        </a:p>
      </dsp:txBody>
      <dsp:txXfrm>
        <a:off x="1314148" y="1737609"/>
        <a:ext cx="7429746" cy="914916"/>
      </dsp:txXfrm>
    </dsp:sp>
    <dsp:sp modelId="{EF754306-48C2-4DAE-A0A3-A8CFE45C334B}">
      <dsp:nvSpPr>
        <dsp:cNvPr id="0" name=""/>
        <dsp:cNvSpPr/>
      </dsp:nvSpPr>
      <dsp:spPr>
        <a:xfrm>
          <a:off x="1023473" y="799508"/>
          <a:ext cx="262210" cy="24925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2567"/>
              </a:lnTo>
              <a:lnTo>
                <a:pt x="262210" y="2492567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CA37AB-602D-4CA8-9E41-442A0286DD3E}">
      <dsp:nvSpPr>
        <dsp:cNvPr id="0" name=""/>
        <dsp:cNvSpPr/>
      </dsp:nvSpPr>
      <dsp:spPr>
        <a:xfrm>
          <a:off x="1285684" y="2819400"/>
          <a:ext cx="7803666" cy="945352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jasa</a:t>
          </a:r>
          <a:r>
            <a:rPr lang="en-US" sz="1600" kern="1200" dirty="0"/>
            <a:t> </a:t>
          </a:r>
          <a:r>
            <a:rPr lang="en-US" sz="1600" kern="1200" dirty="0" err="1"/>
            <a:t>menempatkan</a:t>
          </a:r>
          <a:r>
            <a:rPr lang="en-US" sz="1600" kern="1200" dirty="0"/>
            <a:t> </a:t>
          </a:r>
          <a:r>
            <a:rPr lang="en-US" sz="1600" kern="1200" dirty="0" err="1"/>
            <a:t>dana</a:t>
          </a:r>
          <a:r>
            <a:rPr lang="en-US" sz="1600" kern="1200" dirty="0"/>
            <a:t>, </a:t>
          </a:r>
          <a:r>
            <a:rPr lang="en-US" sz="1600" kern="1200" dirty="0" err="1"/>
            <a:t>meminjam</a:t>
          </a:r>
          <a:r>
            <a:rPr lang="en-US" sz="1600" kern="1200" dirty="0"/>
            <a:t> </a:t>
          </a:r>
          <a:r>
            <a:rPr lang="en-US" sz="1600" kern="1200" dirty="0" err="1"/>
            <a:t>dana</a:t>
          </a:r>
          <a:r>
            <a:rPr lang="en-US" sz="1600" kern="1200" dirty="0"/>
            <a:t>, </a:t>
          </a:r>
          <a:r>
            <a:rPr lang="en-US" sz="1600" kern="1200" dirty="0" err="1"/>
            <a:t>atau</a:t>
          </a:r>
          <a:r>
            <a:rPr lang="en-US" sz="1600" kern="1200" dirty="0"/>
            <a:t> </a:t>
          </a:r>
          <a:r>
            <a:rPr lang="en-US" sz="1600" kern="1200" dirty="0" err="1"/>
            <a:t>meminjamkan</a:t>
          </a:r>
          <a:r>
            <a:rPr lang="en-US" sz="1600" kern="1200" dirty="0"/>
            <a:t> </a:t>
          </a:r>
          <a:r>
            <a:rPr lang="en-US" sz="1600" kern="1200" dirty="0" err="1"/>
            <a:t>dana</a:t>
          </a:r>
          <a:r>
            <a:rPr lang="en-US" sz="1600" kern="1200" dirty="0"/>
            <a:t> </a:t>
          </a:r>
          <a:r>
            <a:rPr lang="en-US" sz="1600" kern="1200" dirty="0" err="1"/>
            <a:t>kepada</a:t>
          </a:r>
          <a:r>
            <a:rPr lang="en-US" sz="1600" kern="1200" dirty="0"/>
            <a:t> </a:t>
          </a:r>
          <a:r>
            <a:rPr lang="en-US" sz="1600" kern="1200" dirty="0" err="1"/>
            <a:t>pihak</a:t>
          </a:r>
          <a:r>
            <a:rPr lang="en-US" sz="1600" kern="1200" dirty="0"/>
            <a:t> lain </a:t>
          </a:r>
          <a:r>
            <a:rPr lang="en-US" sz="1600" kern="1200" dirty="0" err="1"/>
            <a:t>dengan</a:t>
          </a:r>
          <a:r>
            <a:rPr lang="en-US" sz="1600" kern="1200" dirty="0"/>
            <a:t> </a:t>
          </a:r>
          <a:r>
            <a:rPr lang="en-US" sz="1600" kern="1200" dirty="0" err="1"/>
            <a:t>menggunakan</a:t>
          </a:r>
          <a:r>
            <a:rPr lang="en-US" sz="1600" kern="1200" dirty="0"/>
            <a:t> </a:t>
          </a:r>
          <a:r>
            <a:rPr lang="en-US" sz="1600" kern="1200" dirty="0" err="1"/>
            <a:t>surat</a:t>
          </a:r>
          <a:r>
            <a:rPr lang="en-US" sz="1600" kern="1200" dirty="0"/>
            <a:t>, </a:t>
          </a:r>
          <a:r>
            <a:rPr lang="en-US" sz="1600" kern="1200" dirty="0" err="1"/>
            <a:t>sarana</a:t>
          </a:r>
          <a:r>
            <a:rPr lang="en-US" sz="1600" kern="1200" dirty="0"/>
            <a:t> </a:t>
          </a:r>
          <a:r>
            <a:rPr lang="en-US" sz="1600" kern="1200" dirty="0" err="1"/>
            <a:t>telekomunikasi</a:t>
          </a:r>
          <a:r>
            <a:rPr lang="en-US" sz="1600" kern="1200" dirty="0"/>
            <a:t> </a:t>
          </a:r>
          <a:r>
            <a:rPr lang="en-US" sz="1600" kern="1200" dirty="0" err="1"/>
            <a:t>maupun</a:t>
          </a:r>
          <a:r>
            <a:rPr lang="en-US" sz="1600" kern="1200" dirty="0"/>
            <a:t> </a:t>
          </a:r>
          <a:r>
            <a:rPr lang="en-US" sz="1600" kern="1200" dirty="0" err="1"/>
            <a:t>dengan</a:t>
          </a:r>
          <a:r>
            <a:rPr lang="en-US" sz="1600" kern="1200" dirty="0"/>
            <a:t> </a:t>
          </a:r>
          <a:r>
            <a:rPr lang="en-US" sz="1600" kern="1200" dirty="0" err="1"/>
            <a:t>wesel</a:t>
          </a:r>
          <a:r>
            <a:rPr lang="en-US" sz="1600" kern="1200" dirty="0"/>
            <a:t> </a:t>
          </a:r>
          <a:r>
            <a:rPr lang="en-US" sz="1600" kern="1200" dirty="0" err="1"/>
            <a:t>unjuk</a:t>
          </a:r>
          <a:r>
            <a:rPr lang="en-US" sz="1600" kern="1200" dirty="0"/>
            <a:t>, </a:t>
          </a:r>
          <a:r>
            <a:rPr lang="en-US" sz="1600" kern="1200" dirty="0" err="1"/>
            <a:t>cek</a:t>
          </a:r>
          <a:r>
            <a:rPr lang="en-US" sz="1600" kern="1200" dirty="0"/>
            <a:t>, </a:t>
          </a:r>
          <a:r>
            <a:rPr lang="en-US" sz="1600" kern="1200" dirty="0" err="1"/>
            <a:t>atau</a:t>
          </a:r>
          <a:r>
            <a:rPr lang="en-US" sz="1600" kern="1200" dirty="0"/>
            <a:t> </a:t>
          </a:r>
          <a:r>
            <a:rPr lang="en-US" sz="1600" kern="1200" dirty="0" err="1"/>
            <a:t>sarana</a:t>
          </a:r>
          <a:r>
            <a:rPr lang="en-US" sz="1600" kern="1200" dirty="0"/>
            <a:t> </a:t>
          </a:r>
          <a:r>
            <a:rPr lang="en-US" sz="1600" kern="1200" dirty="0" err="1"/>
            <a:t>lainnya</a:t>
          </a:r>
          <a:r>
            <a:rPr lang="en-US" sz="1600" kern="1200" dirty="0"/>
            <a:t>; </a:t>
          </a:r>
        </a:p>
      </dsp:txBody>
      <dsp:txXfrm>
        <a:off x="1313372" y="2847088"/>
        <a:ext cx="7748290" cy="889976"/>
      </dsp:txXfrm>
    </dsp:sp>
    <dsp:sp modelId="{C8664ACA-F846-4F72-B6AF-7C5332E91174}">
      <dsp:nvSpPr>
        <dsp:cNvPr id="0" name=""/>
        <dsp:cNvSpPr/>
      </dsp:nvSpPr>
      <dsp:spPr>
        <a:xfrm>
          <a:off x="1023473" y="799508"/>
          <a:ext cx="262210" cy="33804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80474"/>
              </a:lnTo>
              <a:lnTo>
                <a:pt x="262210" y="3380474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D7E1FE-8381-4543-8369-2A9C4C5AB2F9}">
      <dsp:nvSpPr>
        <dsp:cNvPr id="0" name=""/>
        <dsp:cNvSpPr/>
      </dsp:nvSpPr>
      <dsp:spPr>
        <a:xfrm>
          <a:off x="1285684" y="3903162"/>
          <a:ext cx="7803108" cy="553640"/>
        </a:xfrm>
        <a:prstGeom prst="roundRect">
          <a:avLst>
            <a:gd name="adj" fmla="val 10000"/>
          </a:avLst>
        </a:prstGeom>
        <a:solidFill>
          <a:srgbClr val="FF0000">
            <a:alpha val="90000"/>
          </a:srgb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jasa pembiayaan, termasuk pembiayaan berdasarkan prinsip syariah, berupa:</a:t>
          </a:r>
          <a:endParaRPr lang="en-US" sz="1600" kern="1200" dirty="0"/>
        </a:p>
      </dsp:txBody>
      <dsp:txXfrm>
        <a:off x="1301900" y="3919378"/>
        <a:ext cx="7770676" cy="521208"/>
      </dsp:txXfrm>
    </dsp:sp>
    <dsp:sp modelId="{788DD6A4-557C-4DF2-8C1B-FFCB9B85672F}">
      <dsp:nvSpPr>
        <dsp:cNvPr id="0" name=""/>
        <dsp:cNvSpPr/>
      </dsp:nvSpPr>
      <dsp:spPr>
        <a:xfrm>
          <a:off x="1023473" y="799508"/>
          <a:ext cx="262210" cy="40725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72525"/>
              </a:lnTo>
              <a:lnTo>
                <a:pt x="262210" y="4072525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25836F-B065-4F0E-8942-9E15D02E7905}">
      <dsp:nvSpPr>
        <dsp:cNvPr id="0" name=""/>
        <dsp:cNvSpPr/>
      </dsp:nvSpPr>
      <dsp:spPr>
        <a:xfrm>
          <a:off x="1285684" y="4595213"/>
          <a:ext cx="7857577" cy="553640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/>
            <a:t>jasa penyaluran pinjaman atas dasar hukum gadai, termasuk gadai syariah dan fidusia; dan</a:t>
          </a:r>
          <a:endParaRPr lang="en-US" sz="1600" kern="1200" dirty="0"/>
        </a:p>
      </dsp:txBody>
      <dsp:txXfrm>
        <a:off x="1301900" y="4611429"/>
        <a:ext cx="7825145" cy="521208"/>
      </dsp:txXfrm>
    </dsp:sp>
    <dsp:sp modelId="{E1C9DAB7-A987-4607-AF4D-F1FAA1B7FB46}">
      <dsp:nvSpPr>
        <dsp:cNvPr id="0" name=""/>
        <dsp:cNvSpPr/>
      </dsp:nvSpPr>
      <dsp:spPr>
        <a:xfrm>
          <a:off x="1023473" y="799508"/>
          <a:ext cx="262210" cy="47645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64575"/>
              </a:lnTo>
              <a:lnTo>
                <a:pt x="262210" y="4764575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3666FC-B431-42F5-A5C2-09C0CEB9512E}">
      <dsp:nvSpPr>
        <dsp:cNvPr id="0" name=""/>
        <dsp:cNvSpPr/>
      </dsp:nvSpPr>
      <dsp:spPr>
        <a:xfrm>
          <a:off x="1285684" y="5287264"/>
          <a:ext cx="7857577" cy="553640"/>
        </a:xfrm>
        <a:prstGeom prst="roundRect">
          <a:avLst>
            <a:gd name="adj" fmla="val 10000"/>
          </a:avLst>
        </a:prstGeom>
        <a:solidFill>
          <a:srgbClr val="FF0000">
            <a:alpha val="90000"/>
          </a:srgb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jasa</a:t>
          </a:r>
          <a:r>
            <a:rPr lang="en-US" sz="1800" kern="1200" dirty="0"/>
            <a:t> </a:t>
          </a:r>
          <a:r>
            <a:rPr lang="en-US" sz="1800" kern="1200" dirty="0" err="1"/>
            <a:t>penjaminan</a:t>
          </a:r>
          <a:r>
            <a:rPr lang="en-US" sz="1800" kern="1200" dirty="0"/>
            <a:t>. </a:t>
          </a:r>
        </a:p>
      </dsp:txBody>
      <dsp:txXfrm>
        <a:off x="1301900" y="5303480"/>
        <a:ext cx="7825145" cy="521208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A45A69-FD12-4C82-945F-E989D5689081}">
      <dsp:nvSpPr>
        <dsp:cNvPr id="0" name=""/>
        <dsp:cNvSpPr/>
      </dsp:nvSpPr>
      <dsp:spPr>
        <a:xfrm>
          <a:off x="304801" y="249957"/>
          <a:ext cx="5912243" cy="5882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/>
            <a:t>Jasa</a:t>
          </a:r>
          <a:r>
            <a:rPr lang="en-US" sz="2600" kern="1200" dirty="0"/>
            <a:t> </a:t>
          </a:r>
          <a:r>
            <a:rPr lang="en-US" sz="2600" kern="1200" dirty="0" err="1"/>
            <a:t>Asuransi</a:t>
          </a:r>
          <a:endParaRPr lang="en-US" sz="2600" kern="1200" dirty="0"/>
        </a:p>
      </dsp:txBody>
      <dsp:txXfrm>
        <a:off x="322030" y="267186"/>
        <a:ext cx="5877785" cy="553785"/>
      </dsp:txXfrm>
    </dsp:sp>
    <dsp:sp modelId="{EE27D1A4-0723-483C-BE4E-A79130D189CB}">
      <dsp:nvSpPr>
        <dsp:cNvPr id="0" name=""/>
        <dsp:cNvSpPr/>
      </dsp:nvSpPr>
      <dsp:spPr>
        <a:xfrm>
          <a:off x="896026" y="838200"/>
          <a:ext cx="290410" cy="22593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9389"/>
              </a:lnTo>
              <a:lnTo>
                <a:pt x="290410" y="2259389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89758E-BB1C-4264-A940-3CF2AB1A63D7}">
      <dsp:nvSpPr>
        <dsp:cNvPr id="0" name=""/>
        <dsp:cNvSpPr/>
      </dsp:nvSpPr>
      <dsp:spPr>
        <a:xfrm>
          <a:off x="1186437" y="2108547"/>
          <a:ext cx="7954591" cy="1978085"/>
        </a:xfrm>
        <a:prstGeom prst="roundRect">
          <a:avLst>
            <a:gd name="adj" fmla="val 10000"/>
          </a:avLst>
        </a:prstGeom>
        <a:solidFill>
          <a:srgbClr val="FF0000">
            <a:alpha val="90000"/>
          </a:srgb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Yang </a:t>
          </a:r>
          <a:r>
            <a:rPr lang="en-US" sz="1600" kern="1200" dirty="0" err="1"/>
            <a:t>dimaksud</a:t>
          </a:r>
          <a:r>
            <a:rPr lang="en-US" sz="1600" kern="1200" dirty="0"/>
            <a:t> </a:t>
          </a:r>
          <a:r>
            <a:rPr lang="en-US" sz="1600" kern="1200" dirty="0" err="1"/>
            <a:t>dengan</a:t>
          </a:r>
          <a:r>
            <a:rPr lang="en-US" sz="1600" kern="1200" dirty="0"/>
            <a:t> "</a:t>
          </a:r>
          <a:r>
            <a:rPr lang="en-US" sz="1600" kern="1200" dirty="0" err="1"/>
            <a:t>jasa</a:t>
          </a:r>
          <a:r>
            <a:rPr lang="en-US" sz="1600" kern="1200" dirty="0"/>
            <a:t> </a:t>
          </a:r>
          <a:r>
            <a:rPr lang="en-US" sz="1600" kern="1200" dirty="0" err="1"/>
            <a:t>asuransi</a:t>
          </a:r>
          <a:r>
            <a:rPr lang="en-US" sz="1600" kern="1200" dirty="0"/>
            <a:t>" </a:t>
          </a:r>
          <a:r>
            <a:rPr lang="en-US" sz="1600" kern="1200" dirty="0" err="1"/>
            <a:t>adalah</a:t>
          </a:r>
          <a:r>
            <a:rPr lang="en-US" sz="1600" kern="1200" dirty="0"/>
            <a:t> </a:t>
          </a:r>
          <a:r>
            <a:rPr lang="en-US" sz="1600" kern="1200" dirty="0" err="1"/>
            <a:t>jasa</a:t>
          </a:r>
          <a:r>
            <a:rPr lang="en-US" sz="1600" kern="1200" dirty="0"/>
            <a:t> </a:t>
          </a:r>
          <a:r>
            <a:rPr lang="en-US" sz="1600" kern="1200" dirty="0" err="1"/>
            <a:t>pertanggungan</a:t>
          </a:r>
          <a:r>
            <a:rPr lang="en-US" sz="1600" kern="1200" dirty="0"/>
            <a:t> yang </a:t>
          </a:r>
          <a:r>
            <a:rPr lang="en-US" sz="1600" kern="1200" dirty="0" err="1"/>
            <a:t>meliputi</a:t>
          </a:r>
          <a:r>
            <a:rPr lang="en-US" sz="1600" kern="1200" dirty="0"/>
            <a:t> </a:t>
          </a:r>
          <a:r>
            <a:rPr lang="en-US" sz="1600" kern="1200" dirty="0" err="1"/>
            <a:t>asuransi</a:t>
          </a:r>
          <a:r>
            <a:rPr lang="en-US" sz="1600" kern="1200" dirty="0"/>
            <a:t> </a:t>
          </a:r>
          <a:r>
            <a:rPr lang="en-US" sz="1600" kern="1200" dirty="0" err="1"/>
            <a:t>kerugian</a:t>
          </a:r>
          <a:r>
            <a:rPr lang="en-US" sz="1600" kern="1200" dirty="0"/>
            <a:t>, </a:t>
          </a:r>
          <a:r>
            <a:rPr lang="en-US" sz="1600" kern="1200" dirty="0" err="1"/>
            <a:t>asuransi</a:t>
          </a:r>
          <a:r>
            <a:rPr lang="en-US" sz="1600" kern="1200" dirty="0"/>
            <a:t> </a:t>
          </a:r>
          <a:r>
            <a:rPr lang="en-US" sz="1600" kern="1200" dirty="0" err="1"/>
            <a:t>jiwa</a:t>
          </a:r>
          <a:r>
            <a:rPr lang="en-US" sz="1600" kern="1200" dirty="0"/>
            <a:t>, </a:t>
          </a:r>
          <a:r>
            <a:rPr lang="en-US" sz="1600" kern="1200" dirty="0" err="1"/>
            <a:t>dan</a:t>
          </a:r>
          <a:r>
            <a:rPr lang="en-US" sz="1600" kern="1200" dirty="0"/>
            <a:t> </a:t>
          </a:r>
          <a:r>
            <a:rPr lang="en-US" sz="1600" kern="1200" dirty="0" err="1"/>
            <a:t>reasuransi</a:t>
          </a:r>
          <a:r>
            <a:rPr lang="en-US" sz="1600" kern="1200" dirty="0"/>
            <a:t>, yang </a:t>
          </a:r>
          <a:r>
            <a:rPr lang="en-US" sz="1600" kern="1200" dirty="0" err="1"/>
            <a:t>dilakukan</a:t>
          </a:r>
          <a:r>
            <a:rPr lang="en-US" sz="1600" kern="1200" dirty="0"/>
            <a:t> </a:t>
          </a:r>
          <a:r>
            <a:rPr lang="en-US" sz="1600" kern="1200" dirty="0" err="1"/>
            <a:t>oleh</a:t>
          </a:r>
          <a:r>
            <a:rPr lang="en-US" sz="1600" kern="1200" dirty="0"/>
            <a:t> </a:t>
          </a:r>
          <a:r>
            <a:rPr lang="en-US" sz="1600" kern="1200" dirty="0" err="1"/>
            <a:t>perusahaan</a:t>
          </a:r>
          <a:r>
            <a:rPr lang="en-US" sz="1600" kern="1200" dirty="0"/>
            <a:t> </a:t>
          </a:r>
          <a:r>
            <a:rPr lang="en-US" sz="1600" kern="1200" dirty="0" err="1"/>
            <a:t>asuransi</a:t>
          </a:r>
          <a:r>
            <a:rPr lang="en-US" sz="1600" kern="1200" dirty="0"/>
            <a:t> </a:t>
          </a:r>
          <a:r>
            <a:rPr lang="en-US" sz="1600" kern="1200" dirty="0" err="1"/>
            <a:t>kepada</a:t>
          </a:r>
          <a:r>
            <a:rPr lang="en-US" sz="1600" kern="1200" dirty="0"/>
            <a:t> </a:t>
          </a:r>
          <a:r>
            <a:rPr lang="en-US" sz="1600" kern="1200" dirty="0" err="1"/>
            <a:t>pemegang</a:t>
          </a:r>
          <a:r>
            <a:rPr lang="en-US" sz="1600" kern="1200" dirty="0"/>
            <a:t> polis </a:t>
          </a:r>
          <a:r>
            <a:rPr lang="en-US" sz="1600" kern="1200" dirty="0" err="1"/>
            <a:t>asuransi</a:t>
          </a:r>
          <a:r>
            <a:rPr lang="en-US" sz="1600" kern="1200" dirty="0"/>
            <a:t>, </a:t>
          </a:r>
          <a:r>
            <a:rPr lang="en-US" sz="1600" kern="1200" dirty="0" err="1"/>
            <a:t>tidak</a:t>
          </a:r>
          <a:r>
            <a:rPr lang="en-US" sz="1600" kern="1200" dirty="0"/>
            <a:t> </a:t>
          </a:r>
          <a:r>
            <a:rPr lang="en-US" sz="1600" kern="1200" dirty="0" err="1"/>
            <a:t>termasuk</a:t>
          </a:r>
          <a:r>
            <a:rPr lang="en-US" sz="1600" kern="1200" dirty="0"/>
            <a:t> </a:t>
          </a:r>
          <a:r>
            <a:rPr lang="en-US" sz="1600" kern="1200" dirty="0" err="1"/>
            <a:t>jasa</a:t>
          </a:r>
          <a:r>
            <a:rPr lang="en-US" sz="1600" kern="1200" dirty="0"/>
            <a:t> </a:t>
          </a:r>
          <a:r>
            <a:rPr lang="en-US" sz="1600" kern="1200" dirty="0" err="1"/>
            <a:t>penunjang</a:t>
          </a:r>
          <a:r>
            <a:rPr lang="en-US" sz="1600" kern="1200" dirty="0"/>
            <a:t> </a:t>
          </a:r>
          <a:r>
            <a:rPr lang="en-US" sz="1600" kern="1200" dirty="0" err="1"/>
            <a:t>asuransi</a:t>
          </a:r>
          <a:r>
            <a:rPr lang="en-US" sz="1600" kern="1200" dirty="0"/>
            <a:t> </a:t>
          </a:r>
          <a:r>
            <a:rPr lang="en-US" sz="1600" kern="1200" dirty="0" err="1"/>
            <a:t>seperti</a:t>
          </a:r>
          <a:r>
            <a:rPr lang="en-US" sz="1600" kern="1200" dirty="0"/>
            <a:t> </a:t>
          </a:r>
          <a:r>
            <a:rPr lang="en-US" sz="1600" kern="1200" dirty="0" err="1"/>
            <a:t>agen</a:t>
          </a:r>
          <a:r>
            <a:rPr lang="en-US" sz="1600" kern="1200" dirty="0"/>
            <a:t> </a:t>
          </a:r>
          <a:r>
            <a:rPr lang="en-US" sz="1600" kern="1200" dirty="0" err="1"/>
            <a:t>asuransi</a:t>
          </a:r>
          <a:r>
            <a:rPr lang="en-US" sz="1600" kern="1200" dirty="0"/>
            <a:t>, </a:t>
          </a:r>
          <a:r>
            <a:rPr lang="en-US" sz="1600" kern="1200" dirty="0" err="1"/>
            <a:t>penilai</a:t>
          </a:r>
          <a:r>
            <a:rPr lang="en-US" sz="1600" kern="1200" dirty="0"/>
            <a:t> </a:t>
          </a:r>
          <a:r>
            <a:rPr lang="en-US" sz="1600" kern="1200" dirty="0" err="1"/>
            <a:t>kerugian</a:t>
          </a:r>
          <a:r>
            <a:rPr lang="en-US" sz="1600" kern="1200" dirty="0"/>
            <a:t> </a:t>
          </a:r>
          <a:r>
            <a:rPr lang="en-US" sz="1600" kern="1200" dirty="0" err="1"/>
            <a:t>asuransi</a:t>
          </a:r>
          <a:r>
            <a:rPr lang="en-US" sz="1600" kern="1200" dirty="0"/>
            <a:t>, </a:t>
          </a:r>
          <a:r>
            <a:rPr lang="en-US" sz="1600" kern="1200" dirty="0" err="1"/>
            <a:t>dan</a:t>
          </a:r>
          <a:r>
            <a:rPr lang="en-US" sz="1600" kern="1200" dirty="0"/>
            <a:t> </a:t>
          </a:r>
          <a:r>
            <a:rPr lang="en-US" sz="1600" kern="1200" dirty="0" err="1"/>
            <a:t>konsultan</a:t>
          </a:r>
          <a:r>
            <a:rPr lang="en-US" sz="1600" kern="1200" dirty="0"/>
            <a:t> </a:t>
          </a:r>
          <a:r>
            <a:rPr lang="en-US" sz="1600" kern="1200" dirty="0" err="1"/>
            <a:t>asuransi</a:t>
          </a:r>
          <a:endParaRPr lang="en-US" sz="1600" kern="1200" dirty="0"/>
        </a:p>
      </dsp:txBody>
      <dsp:txXfrm>
        <a:off x="1244373" y="2166483"/>
        <a:ext cx="7838719" cy="1862213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A45A69-FD12-4C82-945F-E989D5689081}">
      <dsp:nvSpPr>
        <dsp:cNvPr id="0" name=""/>
        <dsp:cNvSpPr/>
      </dsp:nvSpPr>
      <dsp:spPr>
        <a:xfrm>
          <a:off x="381000" y="284562"/>
          <a:ext cx="6424733" cy="5536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Jasa</a:t>
          </a:r>
          <a:r>
            <a:rPr lang="en-US" sz="2500" kern="1200" dirty="0"/>
            <a:t> </a:t>
          </a:r>
          <a:r>
            <a:rPr lang="en-US" sz="2500" kern="1200" dirty="0" err="1"/>
            <a:t>Keagamaan</a:t>
          </a:r>
          <a:endParaRPr lang="en-US" sz="2500" kern="1200" dirty="0"/>
        </a:p>
      </dsp:txBody>
      <dsp:txXfrm>
        <a:off x="397216" y="300778"/>
        <a:ext cx="6392301" cy="521208"/>
      </dsp:txXfrm>
    </dsp:sp>
    <dsp:sp modelId="{EE27D1A4-0723-483C-BE4E-A79130D189CB}">
      <dsp:nvSpPr>
        <dsp:cNvPr id="0" name=""/>
        <dsp:cNvSpPr/>
      </dsp:nvSpPr>
      <dsp:spPr>
        <a:xfrm>
          <a:off x="1023473" y="838202"/>
          <a:ext cx="262210" cy="15015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1531"/>
              </a:lnTo>
              <a:lnTo>
                <a:pt x="262210" y="1501531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89758E-BB1C-4264-A940-3CF2AB1A63D7}">
      <dsp:nvSpPr>
        <dsp:cNvPr id="0" name=""/>
        <dsp:cNvSpPr/>
      </dsp:nvSpPr>
      <dsp:spPr>
        <a:xfrm>
          <a:off x="1285684" y="2057402"/>
          <a:ext cx="7486674" cy="564663"/>
        </a:xfrm>
        <a:prstGeom prst="roundRect">
          <a:avLst>
            <a:gd name="adj" fmla="val 10000"/>
          </a:avLst>
        </a:prstGeom>
        <a:solidFill>
          <a:srgbClr val="FF0000">
            <a:alpha val="90000"/>
          </a:srgb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jasa pelayanan rumah ibadah;</a:t>
          </a:r>
          <a:endParaRPr lang="en-US" sz="1600" kern="1200" dirty="0"/>
        </a:p>
      </dsp:txBody>
      <dsp:txXfrm>
        <a:off x="1302222" y="2073940"/>
        <a:ext cx="7453598" cy="531587"/>
      </dsp:txXfrm>
    </dsp:sp>
    <dsp:sp modelId="{EF754306-48C2-4DAE-A0A3-A8CFE45C334B}">
      <dsp:nvSpPr>
        <dsp:cNvPr id="0" name=""/>
        <dsp:cNvSpPr/>
      </dsp:nvSpPr>
      <dsp:spPr>
        <a:xfrm>
          <a:off x="1023473" y="838202"/>
          <a:ext cx="262210" cy="22465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46574"/>
              </a:lnTo>
              <a:lnTo>
                <a:pt x="262210" y="2246574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CA37AB-602D-4CA8-9E41-442A0286DD3E}">
      <dsp:nvSpPr>
        <dsp:cNvPr id="0" name=""/>
        <dsp:cNvSpPr/>
      </dsp:nvSpPr>
      <dsp:spPr>
        <a:xfrm>
          <a:off x="1285684" y="2760476"/>
          <a:ext cx="7803666" cy="648601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jasa pemberian khotbah atau dakwah; </a:t>
          </a:r>
          <a:endParaRPr lang="en-US" sz="1600" kern="1200" dirty="0"/>
        </a:p>
      </dsp:txBody>
      <dsp:txXfrm>
        <a:off x="1304681" y="2779473"/>
        <a:ext cx="7765672" cy="610607"/>
      </dsp:txXfrm>
    </dsp:sp>
    <dsp:sp modelId="{C8664ACA-F846-4F72-B6AF-7C5332E91174}">
      <dsp:nvSpPr>
        <dsp:cNvPr id="0" name=""/>
        <dsp:cNvSpPr/>
      </dsp:nvSpPr>
      <dsp:spPr>
        <a:xfrm>
          <a:off x="1023473" y="838202"/>
          <a:ext cx="262210" cy="29861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86105"/>
              </a:lnTo>
              <a:lnTo>
                <a:pt x="262210" y="2986105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D7E1FE-8381-4543-8369-2A9C4C5AB2F9}">
      <dsp:nvSpPr>
        <dsp:cNvPr id="0" name=""/>
        <dsp:cNvSpPr/>
      </dsp:nvSpPr>
      <dsp:spPr>
        <a:xfrm>
          <a:off x="1285684" y="3547487"/>
          <a:ext cx="7803108" cy="553640"/>
        </a:xfrm>
        <a:prstGeom prst="roundRect">
          <a:avLst>
            <a:gd name="adj" fmla="val 10000"/>
          </a:avLst>
        </a:prstGeom>
        <a:solidFill>
          <a:srgbClr val="FF0000">
            <a:alpha val="90000"/>
          </a:srgb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/>
            <a:t>jasa penyelenggaraan kegiatan keagamaan; dan</a:t>
          </a:r>
          <a:endParaRPr lang="en-US" sz="1600" kern="1200" dirty="0"/>
        </a:p>
      </dsp:txBody>
      <dsp:txXfrm>
        <a:off x="1301900" y="3563703"/>
        <a:ext cx="7770676" cy="521208"/>
      </dsp:txXfrm>
    </dsp:sp>
    <dsp:sp modelId="{788DD6A4-557C-4DF2-8C1B-FFCB9B85672F}">
      <dsp:nvSpPr>
        <dsp:cNvPr id="0" name=""/>
        <dsp:cNvSpPr/>
      </dsp:nvSpPr>
      <dsp:spPr>
        <a:xfrm>
          <a:off x="1023473" y="838202"/>
          <a:ext cx="262210" cy="36781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78155"/>
              </a:lnTo>
              <a:lnTo>
                <a:pt x="262210" y="3678155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25836F-B065-4F0E-8942-9E15D02E7905}">
      <dsp:nvSpPr>
        <dsp:cNvPr id="0" name=""/>
        <dsp:cNvSpPr/>
      </dsp:nvSpPr>
      <dsp:spPr>
        <a:xfrm>
          <a:off x="1285684" y="4239538"/>
          <a:ext cx="7857577" cy="553640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jasa lainnya di bidang keagamaan.</a:t>
          </a:r>
          <a:endParaRPr lang="en-US" sz="1600" kern="1200" dirty="0"/>
        </a:p>
      </dsp:txBody>
      <dsp:txXfrm>
        <a:off x="1301900" y="4255754"/>
        <a:ext cx="7825145" cy="521208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A45A69-FD12-4C82-945F-E989D5689081}">
      <dsp:nvSpPr>
        <dsp:cNvPr id="0" name=""/>
        <dsp:cNvSpPr/>
      </dsp:nvSpPr>
      <dsp:spPr>
        <a:xfrm>
          <a:off x="380998" y="304802"/>
          <a:ext cx="6463592" cy="5569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Jasa</a:t>
          </a:r>
          <a:r>
            <a:rPr lang="en-US" sz="2500" kern="1200" dirty="0"/>
            <a:t> </a:t>
          </a:r>
          <a:r>
            <a:rPr lang="en-US" sz="2500" kern="1200" dirty="0" err="1"/>
            <a:t>Pendidikan</a:t>
          </a:r>
          <a:endParaRPr lang="en-US" sz="2500" kern="1200" dirty="0"/>
        </a:p>
      </dsp:txBody>
      <dsp:txXfrm>
        <a:off x="397312" y="321116"/>
        <a:ext cx="6430964" cy="524361"/>
      </dsp:txXfrm>
    </dsp:sp>
    <dsp:sp modelId="{EE27D1A4-0723-483C-BE4E-A79130D189CB}">
      <dsp:nvSpPr>
        <dsp:cNvPr id="0" name=""/>
        <dsp:cNvSpPr/>
      </dsp:nvSpPr>
      <dsp:spPr>
        <a:xfrm>
          <a:off x="1027358" y="861791"/>
          <a:ext cx="265568" cy="21675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7590"/>
              </a:lnTo>
              <a:lnTo>
                <a:pt x="265568" y="2167590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89758E-BB1C-4264-A940-3CF2AB1A63D7}">
      <dsp:nvSpPr>
        <dsp:cNvPr id="0" name=""/>
        <dsp:cNvSpPr/>
      </dsp:nvSpPr>
      <dsp:spPr>
        <a:xfrm>
          <a:off x="1292926" y="2286002"/>
          <a:ext cx="7531956" cy="1486760"/>
        </a:xfrm>
        <a:prstGeom prst="roundRect">
          <a:avLst>
            <a:gd name="adj" fmla="val 10000"/>
          </a:avLst>
        </a:prstGeom>
        <a:solidFill>
          <a:srgbClr val="FF0000">
            <a:alpha val="90000"/>
          </a:srgb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jasa</a:t>
          </a:r>
          <a:r>
            <a:rPr lang="en-US" sz="1600" kern="1200" dirty="0"/>
            <a:t> </a:t>
          </a:r>
          <a:r>
            <a:rPr lang="en-US" sz="1600" kern="1200" dirty="0" err="1"/>
            <a:t>penyelenggaraan</a:t>
          </a:r>
          <a:r>
            <a:rPr lang="en-US" sz="1600" kern="1200" dirty="0"/>
            <a:t> </a:t>
          </a:r>
          <a:r>
            <a:rPr lang="en-US" sz="1600" kern="1200" dirty="0" err="1"/>
            <a:t>pendidikan</a:t>
          </a:r>
          <a:r>
            <a:rPr lang="en-US" sz="1600" kern="1200" dirty="0"/>
            <a:t> </a:t>
          </a:r>
          <a:r>
            <a:rPr lang="en-US" sz="1600" kern="1200" dirty="0" err="1"/>
            <a:t>sekolah</a:t>
          </a:r>
          <a:r>
            <a:rPr lang="en-US" sz="1600" kern="1200" dirty="0"/>
            <a:t>, </a:t>
          </a:r>
          <a:r>
            <a:rPr lang="en-US" sz="1600" kern="1200" dirty="0" err="1"/>
            <a:t>seperti</a:t>
          </a:r>
          <a:r>
            <a:rPr lang="en-US" sz="1600" kern="1200" dirty="0"/>
            <a:t> </a:t>
          </a:r>
          <a:r>
            <a:rPr lang="en-US" sz="1600" kern="1200" dirty="0" err="1"/>
            <a:t>jasa</a:t>
          </a:r>
          <a:r>
            <a:rPr lang="en-US" sz="1600" kern="1200" dirty="0"/>
            <a:t> </a:t>
          </a:r>
          <a:r>
            <a:rPr lang="en-US" sz="1600" kern="1200" dirty="0" err="1"/>
            <a:t>penyelenggaraan</a:t>
          </a:r>
          <a:r>
            <a:rPr lang="en-US" sz="1600" kern="1200" dirty="0"/>
            <a:t> </a:t>
          </a:r>
          <a:r>
            <a:rPr lang="en-US" sz="1600" kern="1200" dirty="0" err="1"/>
            <a:t>pendidikan</a:t>
          </a:r>
          <a:r>
            <a:rPr lang="en-US" sz="1600" kern="1200" dirty="0"/>
            <a:t> </a:t>
          </a:r>
          <a:r>
            <a:rPr lang="en-US" sz="1600" kern="1200" dirty="0" err="1"/>
            <a:t>umum</a:t>
          </a:r>
          <a:r>
            <a:rPr lang="en-US" sz="1600" kern="1200" dirty="0"/>
            <a:t>, </a:t>
          </a:r>
          <a:r>
            <a:rPr lang="en-US" sz="1600" kern="1200" dirty="0" err="1"/>
            <a:t>pendidikan</a:t>
          </a:r>
          <a:r>
            <a:rPr lang="en-US" sz="1600" kern="1200" dirty="0"/>
            <a:t> </a:t>
          </a:r>
          <a:r>
            <a:rPr lang="en-US" sz="1600" kern="1200" dirty="0" err="1"/>
            <a:t>kejuruan</a:t>
          </a:r>
          <a:r>
            <a:rPr lang="en-US" sz="1600" kern="1200" dirty="0"/>
            <a:t>, </a:t>
          </a:r>
          <a:r>
            <a:rPr lang="en-US" sz="1600" kern="1200" dirty="0" err="1"/>
            <a:t>pendidikan</a:t>
          </a:r>
          <a:r>
            <a:rPr lang="en-US" sz="1600" kern="1200" dirty="0"/>
            <a:t> </a:t>
          </a:r>
          <a:r>
            <a:rPr lang="en-US" sz="1600" kern="1200" dirty="0" err="1"/>
            <a:t>luar</a:t>
          </a:r>
          <a:r>
            <a:rPr lang="en-US" sz="1600" kern="1200" dirty="0"/>
            <a:t> </a:t>
          </a:r>
          <a:r>
            <a:rPr lang="en-US" sz="1600" kern="1200" dirty="0" err="1"/>
            <a:t>biasa</a:t>
          </a:r>
          <a:r>
            <a:rPr lang="en-US" sz="1600" kern="1200" dirty="0"/>
            <a:t>, </a:t>
          </a:r>
          <a:r>
            <a:rPr lang="en-US" sz="1600" kern="1200" dirty="0" err="1"/>
            <a:t>pendidikan</a:t>
          </a:r>
          <a:r>
            <a:rPr lang="en-US" sz="1600" kern="1200" dirty="0"/>
            <a:t> </a:t>
          </a:r>
          <a:r>
            <a:rPr lang="en-US" sz="1600" kern="1200" dirty="0" err="1"/>
            <a:t>kedinasan</a:t>
          </a:r>
          <a:r>
            <a:rPr lang="en-US" sz="1600" kern="1200" dirty="0"/>
            <a:t>, </a:t>
          </a:r>
          <a:r>
            <a:rPr lang="en-US" sz="1600" kern="1200" dirty="0" err="1"/>
            <a:t>pendidikan</a:t>
          </a:r>
          <a:r>
            <a:rPr lang="en-US" sz="1600" kern="1200" dirty="0"/>
            <a:t> </a:t>
          </a:r>
          <a:r>
            <a:rPr lang="en-US" sz="1600" kern="1200" dirty="0" err="1"/>
            <a:t>keagamaan</a:t>
          </a:r>
          <a:r>
            <a:rPr lang="en-US" sz="1600" kern="1200" dirty="0"/>
            <a:t>, </a:t>
          </a:r>
          <a:r>
            <a:rPr lang="en-US" sz="1600" kern="1200" dirty="0" err="1"/>
            <a:t>pendidikan</a:t>
          </a:r>
          <a:r>
            <a:rPr lang="en-US" sz="1600" kern="1200" dirty="0"/>
            <a:t> </a:t>
          </a:r>
          <a:r>
            <a:rPr lang="en-US" sz="1600" kern="1200" dirty="0" err="1"/>
            <a:t>akademik</a:t>
          </a:r>
          <a:r>
            <a:rPr lang="en-US" sz="1600" kern="1200" dirty="0"/>
            <a:t>, </a:t>
          </a:r>
          <a:r>
            <a:rPr lang="en-US" sz="1600" kern="1200" dirty="0" err="1"/>
            <a:t>dan</a:t>
          </a:r>
          <a:r>
            <a:rPr lang="en-US" sz="1600" kern="1200" dirty="0"/>
            <a:t> </a:t>
          </a:r>
          <a:r>
            <a:rPr lang="en-US" sz="1600" kern="1200" dirty="0" err="1"/>
            <a:t>pendidikan</a:t>
          </a:r>
          <a:r>
            <a:rPr lang="en-US" sz="1600" kern="1200" dirty="0"/>
            <a:t> </a:t>
          </a:r>
          <a:r>
            <a:rPr lang="en-US" sz="1600" kern="1200" dirty="0" err="1"/>
            <a:t>profesional</a:t>
          </a:r>
          <a:r>
            <a:rPr lang="en-US" sz="1600" kern="1200" dirty="0"/>
            <a:t>; </a:t>
          </a:r>
          <a:r>
            <a:rPr lang="en-US" sz="1600" kern="1200" dirty="0" err="1"/>
            <a:t>dan</a:t>
          </a:r>
          <a:r>
            <a:rPr lang="en-US" sz="1600" kern="1200" dirty="0"/>
            <a:t> </a:t>
          </a:r>
        </a:p>
      </dsp:txBody>
      <dsp:txXfrm>
        <a:off x="1336472" y="2329548"/>
        <a:ext cx="7444864" cy="1399668"/>
      </dsp:txXfrm>
    </dsp:sp>
    <dsp:sp modelId="{EF754306-48C2-4DAE-A0A3-A8CFE45C334B}">
      <dsp:nvSpPr>
        <dsp:cNvPr id="0" name=""/>
        <dsp:cNvSpPr/>
      </dsp:nvSpPr>
      <dsp:spPr>
        <a:xfrm>
          <a:off x="1027358" y="861791"/>
          <a:ext cx="265568" cy="33764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76480"/>
              </a:lnTo>
              <a:lnTo>
                <a:pt x="265568" y="3376480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CA37AB-602D-4CA8-9E41-442A0286DD3E}">
      <dsp:nvSpPr>
        <dsp:cNvPr id="0" name=""/>
        <dsp:cNvSpPr/>
      </dsp:nvSpPr>
      <dsp:spPr>
        <a:xfrm>
          <a:off x="1292926" y="3912009"/>
          <a:ext cx="7850866" cy="652524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jasa</a:t>
          </a:r>
          <a:r>
            <a:rPr lang="en-US" sz="1600" kern="1200" dirty="0"/>
            <a:t> </a:t>
          </a:r>
          <a:r>
            <a:rPr lang="en-US" sz="1600" kern="1200" dirty="0" err="1"/>
            <a:t>penyelenggaraan</a:t>
          </a:r>
          <a:r>
            <a:rPr lang="en-US" sz="1600" kern="1200" dirty="0"/>
            <a:t> </a:t>
          </a:r>
          <a:r>
            <a:rPr lang="en-US" sz="1600" kern="1200" dirty="0" err="1"/>
            <a:t>pendidikan</a:t>
          </a:r>
          <a:r>
            <a:rPr lang="en-US" sz="1600" kern="1200" dirty="0"/>
            <a:t> </a:t>
          </a:r>
          <a:r>
            <a:rPr lang="en-US" sz="1600" kern="1200" dirty="0" err="1"/>
            <a:t>luar</a:t>
          </a:r>
          <a:r>
            <a:rPr lang="en-US" sz="1600" kern="1200" dirty="0"/>
            <a:t> </a:t>
          </a:r>
          <a:r>
            <a:rPr lang="en-US" sz="1600" kern="1200" dirty="0" err="1"/>
            <a:t>sekolah</a:t>
          </a:r>
          <a:endParaRPr lang="en-US" sz="1600" kern="1200" dirty="0"/>
        </a:p>
      </dsp:txBody>
      <dsp:txXfrm>
        <a:off x="1312038" y="3931121"/>
        <a:ext cx="7812642" cy="614300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A45A69-FD12-4C82-945F-E989D5689081}">
      <dsp:nvSpPr>
        <dsp:cNvPr id="0" name=""/>
        <dsp:cNvSpPr/>
      </dsp:nvSpPr>
      <dsp:spPr>
        <a:xfrm>
          <a:off x="457202" y="304798"/>
          <a:ext cx="6696748" cy="5770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/>
            <a:t>Jasa</a:t>
          </a:r>
          <a:r>
            <a:rPr lang="en-US" sz="2600" kern="1200" dirty="0"/>
            <a:t> </a:t>
          </a:r>
          <a:r>
            <a:rPr lang="en-US" sz="2600" kern="1200" dirty="0" err="1"/>
            <a:t>Penyiaran</a:t>
          </a:r>
          <a:endParaRPr lang="en-US" sz="2600" kern="1200" dirty="0"/>
        </a:p>
      </dsp:txBody>
      <dsp:txXfrm>
        <a:off x="474104" y="321700"/>
        <a:ext cx="6662944" cy="543277"/>
      </dsp:txXfrm>
    </dsp:sp>
    <dsp:sp modelId="{EE27D1A4-0723-483C-BE4E-A79130D189CB}">
      <dsp:nvSpPr>
        <dsp:cNvPr id="0" name=""/>
        <dsp:cNvSpPr/>
      </dsp:nvSpPr>
      <dsp:spPr>
        <a:xfrm>
          <a:off x="1126876" y="881879"/>
          <a:ext cx="212972" cy="15526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52653"/>
              </a:lnTo>
              <a:lnTo>
                <a:pt x="212972" y="1552653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89758E-BB1C-4264-A940-3CF2AB1A63D7}">
      <dsp:nvSpPr>
        <dsp:cNvPr id="0" name=""/>
        <dsp:cNvSpPr/>
      </dsp:nvSpPr>
      <dsp:spPr>
        <a:xfrm>
          <a:off x="1339849" y="1676399"/>
          <a:ext cx="7803650" cy="1516268"/>
        </a:xfrm>
        <a:prstGeom prst="roundRect">
          <a:avLst>
            <a:gd name="adj" fmla="val 10000"/>
          </a:avLst>
        </a:prstGeom>
        <a:solidFill>
          <a:srgbClr val="FF0000">
            <a:alpha val="90000"/>
          </a:srgb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Jasa</a:t>
          </a:r>
          <a:r>
            <a:rPr lang="en-US" sz="1600" kern="1200" dirty="0"/>
            <a:t> </a:t>
          </a:r>
          <a:r>
            <a:rPr lang="en-US" sz="1600" kern="1200" dirty="0" err="1"/>
            <a:t>penyiaran</a:t>
          </a:r>
          <a:r>
            <a:rPr lang="en-US" sz="1600" kern="1200" dirty="0"/>
            <a:t> yang </a:t>
          </a:r>
          <a:r>
            <a:rPr lang="en-US" sz="1600" kern="1200" dirty="0" err="1"/>
            <a:t>tidak</a:t>
          </a:r>
          <a:r>
            <a:rPr lang="en-US" sz="1600" kern="1200" dirty="0"/>
            <a:t> </a:t>
          </a:r>
          <a:r>
            <a:rPr lang="en-US" sz="1600" kern="1200" dirty="0" err="1"/>
            <a:t>bersifat</a:t>
          </a:r>
          <a:r>
            <a:rPr lang="en-US" sz="1600" kern="1200" dirty="0"/>
            <a:t> </a:t>
          </a:r>
          <a:r>
            <a:rPr lang="en-US" sz="1600" kern="1200" dirty="0" err="1"/>
            <a:t>iklan</a:t>
          </a:r>
          <a:r>
            <a:rPr lang="en-US" sz="1600" kern="1200" dirty="0"/>
            <a:t> </a:t>
          </a:r>
          <a:r>
            <a:rPr lang="en-US" sz="1600" kern="1200" dirty="0" err="1"/>
            <a:t>meliputi</a:t>
          </a:r>
          <a:r>
            <a:rPr lang="en-US" sz="1600" kern="1200" dirty="0"/>
            <a:t> </a:t>
          </a:r>
          <a:r>
            <a:rPr lang="en-US" sz="1600" kern="1200" dirty="0" err="1"/>
            <a:t>jasa</a:t>
          </a:r>
          <a:r>
            <a:rPr lang="en-US" sz="1600" kern="1200" dirty="0"/>
            <a:t> </a:t>
          </a:r>
          <a:r>
            <a:rPr lang="en-US" sz="1600" kern="1200" dirty="0" err="1"/>
            <a:t>penyiaran</a:t>
          </a:r>
          <a:r>
            <a:rPr lang="en-US" sz="1600" kern="1200" dirty="0"/>
            <a:t> radio </a:t>
          </a:r>
          <a:r>
            <a:rPr lang="en-US" sz="1600" kern="1200" dirty="0" err="1"/>
            <a:t>atau</a:t>
          </a:r>
          <a:r>
            <a:rPr lang="en-US" sz="1600" kern="1200" dirty="0"/>
            <a:t> </a:t>
          </a:r>
          <a:r>
            <a:rPr lang="en-US" sz="1600" kern="1200" dirty="0" err="1"/>
            <a:t>televisi</a:t>
          </a:r>
          <a:r>
            <a:rPr lang="en-US" sz="1600" kern="1200" dirty="0"/>
            <a:t> yang </a:t>
          </a:r>
          <a:r>
            <a:rPr lang="en-US" sz="1600" kern="1200" dirty="0" err="1"/>
            <a:t>dilakukan</a:t>
          </a:r>
          <a:r>
            <a:rPr lang="en-US" sz="1600" kern="1200" dirty="0"/>
            <a:t> </a:t>
          </a:r>
          <a:r>
            <a:rPr lang="en-US" sz="1600" kern="1200" dirty="0" err="1"/>
            <a:t>oleh</a:t>
          </a:r>
          <a:r>
            <a:rPr lang="en-US" sz="1600" kern="1200" dirty="0"/>
            <a:t> </a:t>
          </a:r>
          <a:r>
            <a:rPr lang="en-US" sz="1600" kern="1200" dirty="0" err="1"/>
            <a:t>instansi</a:t>
          </a:r>
          <a:r>
            <a:rPr lang="en-US" sz="1600" kern="1200" dirty="0"/>
            <a:t> </a:t>
          </a:r>
          <a:r>
            <a:rPr lang="en-US" sz="1600" kern="1200" dirty="0" err="1"/>
            <a:t>pemerintah</a:t>
          </a:r>
          <a:r>
            <a:rPr lang="en-US" sz="1600" kern="1200" dirty="0"/>
            <a:t> </a:t>
          </a:r>
          <a:r>
            <a:rPr lang="en-US" sz="1600" kern="1200" dirty="0" err="1"/>
            <a:t>atau</a:t>
          </a:r>
          <a:r>
            <a:rPr lang="en-US" sz="1600" kern="1200" dirty="0"/>
            <a:t> </a:t>
          </a:r>
          <a:r>
            <a:rPr lang="en-US" sz="1600" kern="1200" dirty="0" err="1"/>
            <a:t>swasta</a:t>
          </a:r>
          <a:r>
            <a:rPr lang="en-US" sz="1600" kern="1200" dirty="0"/>
            <a:t> yang </a:t>
          </a:r>
          <a:r>
            <a:rPr lang="en-US" sz="1600" kern="1200" dirty="0" err="1"/>
            <a:t>tidak</a:t>
          </a:r>
          <a:r>
            <a:rPr lang="en-US" sz="1600" kern="1200" dirty="0"/>
            <a:t> </a:t>
          </a:r>
          <a:r>
            <a:rPr lang="en-US" sz="1600" kern="1200" dirty="0" err="1"/>
            <a:t>bersifat</a:t>
          </a:r>
          <a:r>
            <a:rPr lang="en-US" sz="1600" kern="1200" dirty="0"/>
            <a:t> </a:t>
          </a:r>
          <a:r>
            <a:rPr lang="en-US" sz="1600" kern="1200" dirty="0" err="1"/>
            <a:t>iklan</a:t>
          </a:r>
          <a:r>
            <a:rPr lang="en-US" sz="1600" kern="1200" dirty="0"/>
            <a:t> </a:t>
          </a:r>
          <a:r>
            <a:rPr lang="en-US" sz="1600" kern="1200" dirty="0" err="1"/>
            <a:t>dan</a:t>
          </a:r>
          <a:r>
            <a:rPr lang="en-US" sz="1600" kern="1200" dirty="0"/>
            <a:t> </a:t>
          </a:r>
          <a:r>
            <a:rPr lang="en-US" sz="1600" kern="1200" dirty="0" err="1"/>
            <a:t>tidak</a:t>
          </a:r>
          <a:r>
            <a:rPr lang="en-US" sz="1600" kern="1200" dirty="0"/>
            <a:t> </a:t>
          </a:r>
          <a:r>
            <a:rPr lang="en-US" sz="1600" kern="1200" dirty="0" err="1"/>
            <a:t>dibiayai</a:t>
          </a:r>
          <a:r>
            <a:rPr lang="en-US" sz="1600" kern="1200" dirty="0"/>
            <a:t> </a:t>
          </a:r>
          <a:r>
            <a:rPr lang="en-US" sz="1600" kern="1200" dirty="0" err="1"/>
            <a:t>oleh</a:t>
          </a:r>
          <a:r>
            <a:rPr lang="en-US" sz="1600" kern="1200" dirty="0"/>
            <a:t> sponsor yang </a:t>
          </a:r>
          <a:r>
            <a:rPr lang="en-US" sz="1600" kern="1200" dirty="0" err="1"/>
            <a:t>bertujuan</a:t>
          </a:r>
          <a:r>
            <a:rPr lang="en-US" sz="1600" kern="1200" dirty="0"/>
            <a:t> </a:t>
          </a:r>
          <a:r>
            <a:rPr lang="en-US" sz="1600" kern="1200" dirty="0" err="1"/>
            <a:t>komersial</a:t>
          </a:r>
          <a:r>
            <a:rPr lang="en-US" sz="1600" kern="1200" dirty="0"/>
            <a:t>.</a:t>
          </a:r>
        </a:p>
      </dsp:txBody>
      <dsp:txXfrm>
        <a:off x="1384259" y="1720809"/>
        <a:ext cx="7714830" cy="1427448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A45A69-FD12-4C82-945F-E989D5689081}">
      <dsp:nvSpPr>
        <dsp:cNvPr id="0" name=""/>
        <dsp:cNvSpPr/>
      </dsp:nvSpPr>
      <dsp:spPr>
        <a:xfrm>
          <a:off x="457202" y="337317"/>
          <a:ext cx="6696748" cy="5770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/>
            <a:t>Jasa</a:t>
          </a:r>
          <a:r>
            <a:rPr lang="en-US" sz="2600" kern="1200" dirty="0"/>
            <a:t> </a:t>
          </a:r>
          <a:r>
            <a:rPr lang="en-US" sz="2600" kern="1200" dirty="0" err="1"/>
            <a:t>Tenaga</a:t>
          </a:r>
          <a:r>
            <a:rPr lang="en-US" sz="2600" kern="1200" dirty="0"/>
            <a:t> </a:t>
          </a:r>
          <a:r>
            <a:rPr lang="en-US" sz="2600" kern="1200" dirty="0" err="1"/>
            <a:t>Kerja</a:t>
          </a:r>
          <a:endParaRPr lang="en-US" sz="2600" kern="1200" dirty="0"/>
        </a:p>
      </dsp:txBody>
      <dsp:txXfrm>
        <a:off x="474104" y="354219"/>
        <a:ext cx="6662944" cy="543277"/>
      </dsp:txXfrm>
    </dsp:sp>
    <dsp:sp modelId="{EE27D1A4-0723-483C-BE4E-A79130D189CB}">
      <dsp:nvSpPr>
        <dsp:cNvPr id="0" name=""/>
        <dsp:cNvSpPr/>
      </dsp:nvSpPr>
      <dsp:spPr>
        <a:xfrm>
          <a:off x="1126876" y="914398"/>
          <a:ext cx="212972" cy="7987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8784"/>
              </a:lnTo>
              <a:lnTo>
                <a:pt x="212972" y="798784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89758E-BB1C-4264-A940-3CF2AB1A63D7}">
      <dsp:nvSpPr>
        <dsp:cNvPr id="0" name=""/>
        <dsp:cNvSpPr/>
      </dsp:nvSpPr>
      <dsp:spPr>
        <a:xfrm>
          <a:off x="1339849" y="1445162"/>
          <a:ext cx="7803650" cy="536039"/>
        </a:xfrm>
        <a:prstGeom prst="roundRect">
          <a:avLst>
            <a:gd name="adj" fmla="val 10000"/>
          </a:avLst>
        </a:prstGeom>
        <a:solidFill>
          <a:srgbClr val="FF0000">
            <a:alpha val="90000"/>
          </a:srgb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jasa</a:t>
          </a:r>
          <a:r>
            <a:rPr lang="en-US" sz="1600" kern="1200" dirty="0"/>
            <a:t> </a:t>
          </a:r>
          <a:r>
            <a:rPr lang="en-US" sz="1600" kern="1200" dirty="0" err="1"/>
            <a:t>tenaga</a:t>
          </a:r>
          <a:r>
            <a:rPr lang="en-US" sz="1600" kern="1200" dirty="0"/>
            <a:t> </a:t>
          </a:r>
          <a:r>
            <a:rPr lang="en-US" sz="1600" kern="1200" dirty="0" err="1"/>
            <a:t>kerja</a:t>
          </a:r>
          <a:r>
            <a:rPr lang="en-US" sz="1600" kern="1200" dirty="0"/>
            <a:t>;</a:t>
          </a:r>
        </a:p>
      </dsp:txBody>
      <dsp:txXfrm>
        <a:off x="1355549" y="1460862"/>
        <a:ext cx="7772250" cy="504639"/>
      </dsp:txXfrm>
    </dsp:sp>
    <dsp:sp modelId="{A9E65E29-EE0A-4C8E-8435-1BD1C08B40A7}">
      <dsp:nvSpPr>
        <dsp:cNvPr id="0" name=""/>
        <dsp:cNvSpPr/>
      </dsp:nvSpPr>
      <dsp:spPr>
        <a:xfrm>
          <a:off x="1126876" y="914398"/>
          <a:ext cx="212972" cy="1583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3943"/>
              </a:lnTo>
              <a:lnTo>
                <a:pt x="212972" y="1583943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FAC9E6-9FB3-42DB-AF6D-4A13E9044625}">
      <dsp:nvSpPr>
        <dsp:cNvPr id="0" name=""/>
        <dsp:cNvSpPr/>
      </dsp:nvSpPr>
      <dsp:spPr>
        <a:xfrm>
          <a:off x="1339849" y="2209800"/>
          <a:ext cx="7674577" cy="577081"/>
        </a:xfrm>
        <a:prstGeom prst="roundRect">
          <a:avLst>
            <a:gd name="adj" fmla="val 10000"/>
          </a:avLst>
        </a:prstGeom>
        <a:solidFill>
          <a:srgbClr val="FF0000">
            <a:alpha val="90000"/>
          </a:srgb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jasa</a:t>
          </a:r>
          <a:r>
            <a:rPr lang="en-US" sz="1600" kern="1200" dirty="0"/>
            <a:t> </a:t>
          </a:r>
          <a:r>
            <a:rPr lang="en-US" sz="1600" kern="1200" dirty="0" err="1"/>
            <a:t>penyediaan</a:t>
          </a:r>
          <a:r>
            <a:rPr lang="en-US" sz="1600" kern="1200" dirty="0"/>
            <a:t> </a:t>
          </a:r>
          <a:r>
            <a:rPr lang="en-US" sz="1600" kern="1200" dirty="0" err="1"/>
            <a:t>tenaga</a:t>
          </a:r>
          <a:r>
            <a:rPr lang="en-US" sz="1600" kern="1200" dirty="0"/>
            <a:t> </a:t>
          </a:r>
          <a:r>
            <a:rPr lang="en-US" sz="1600" kern="1200" dirty="0" err="1"/>
            <a:t>kerja</a:t>
          </a:r>
          <a:r>
            <a:rPr lang="en-US" sz="1600" kern="1200" dirty="0"/>
            <a:t> </a:t>
          </a:r>
          <a:r>
            <a:rPr lang="en-US" sz="1600" kern="1200" dirty="0" err="1"/>
            <a:t>sepanjang</a:t>
          </a:r>
          <a:r>
            <a:rPr lang="en-US" sz="1600" kern="1200" dirty="0"/>
            <a:t> </a:t>
          </a:r>
          <a:r>
            <a:rPr lang="en-US" sz="1600" kern="1200" dirty="0" err="1"/>
            <a:t>pengusaha</a:t>
          </a:r>
          <a:r>
            <a:rPr lang="en-US" sz="1600" kern="1200" dirty="0"/>
            <a:t> </a:t>
          </a:r>
          <a:r>
            <a:rPr lang="en-US" sz="1600" kern="1200" dirty="0" err="1"/>
            <a:t>penyedia</a:t>
          </a:r>
          <a:r>
            <a:rPr lang="en-US" sz="1600" kern="1200" dirty="0"/>
            <a:t> </a:t>
          </a:r>
          <a:r>
            <a:rPr lang="en-US" sz="1600" kern="1200" dirty="0" err="1"/>
            <a:t>tenaga</a:t>
          </a:r>
          <a:r>
            <a:rPr lang="en-US" sz="1600" kern="1200" dirty="0"/>
            <a:t> </a:t>
          </a:r>
          <a:r>
            <a:rPr lang="en-US" sz="1600" kern="1200" dirty="0" err="1"/>
            <a:t>kerja</a:t>
          </a:r>
          <a:r>
            <a:rPr lang="en-US" sz="1600" kern="1200" dirty="0"/>
            <a:t> </a:t>
          </a:r>
          <a:r>
            <a:rPr lang="en-US" sz="1600" kern="1200" dirty="0" err="1"/>
            <a:t>tidak</a:t>
          </a:r>
          <a:r>
            <a:rPr lang="en-US" sz="1600" kern="1200" dirty="0"/>
            <a:t> </a:t>
          </a:r>
          <a:r>
            <a:rPr lang="en-US" sz="1600" kern="1200" dirty="0" err="1"/>
            <a:t>bertanggung</a:t>
          </a:r>
          <a:r>
            <a:rPr lang="en-US" sz="1600" kern="1200" dirty="0"/>
            <a:t> </a:t>
          </a:r>
          <a:r>
            <a:rPr lang="en-US" sz="1600" kern="1200" dirty="0" err="1"/>
            <a:t>jawab</a:t>
          </a:r>
          <a:r>
            <a:rPr lang="en-US" sz="1600" kern="1200" dirty="0"/>
            <a:t> </a:t>
          </a:r>
          <a:r>
            <a:rPr lang="en-US" sz="1600" kern="1200" dirty="0" err="1"/>
            <a:t>atas</a:t>
          </a:r>
          <a:r>
            <a:rPr lang="en-US" sz="1600" kern="1200" dirty="0"/>
            <a:t> </a:t>
          </a:r>
          <a:r>
            <a:rPr lang="en-US" sz="1600" kern="1200" dirty="0" err="1"/>
            <a:t>hasil</a:t>
          </a:r>
          <a:r>
            <a:rPr lang="en-US" sz="1600" kern="1200" dirty="0"/>
            <a:t> </a:t>
          </a:r>
          <a:r>
            <a:rPr lang="en-US" sz="1600" kern="1200" dirty="0" err="1"/>
            <a:t>kerja</a:t>
          </a:r>
          <a:r>
            <a:rPr lang="en-US" sz="1600" kern="1200" dirty="0"/>
            <a:t> </a:t>
          </a:r>
          <a:r>
            <a:rPr lang="en-US" sz="1600" kern="1200" dirty="0" err="1"/>
            <a:t>dari</a:t>
          </a:r>
          <a:r>
            <a:rPr lang="en-US" sz="1600" kern="1200" dirty="0"/>
            <a:t> </a:t>
          </a:r>
          <a:r>
            <a:rPr lang="en-US" sz="1600" kern="1200" dirty="0" err="1"/>
            <a:t>tenaga</a:t>
          </a:r>
          <a:r>
            <a:rPr lang="en-US" sz="1600" kern="1200" dirty="0"/>
            <a:t> </a:t>
          </a:r>
          <a:r>
            <a:rPr lang="en-US" sz="1600" kern="1200" dirty="0" err="1"/>
            <a:t>kerja</a:t>
          </a:r>
          <a:r>
            <a:rPr lang="en-US" sz="1600" kern="1200" dirty="0"/>
            <a:t> </a:t>
          </a:r>
          <a:r>
            <a:rPr lang="en-US" sz="1600" kern="1200" dirty="0" err="1"/>
            <a:t>tersebut</a:t>
          </a:r>
          <a:r>
            <a:rPr lang="en-US" sz="1600" kern="1200" dirty="0"/>
            <a:t>; </a:t>
          </a:r>
          <a:r>
            <a:rPr lang="en-US" sz="1600" kern="1200" dirty="0" err="1"/>
            <a:t>dan</a:t>
          </a:r>
          <a:r>
            <a:rPr lang="en-US" sz="1600" kern="1200" dirty="0"/>
            <a:t> </a:t>
          </a:r>
        </a:p>
      </dsp:txBody>
      <dsp:txXfrm>
        <a:off x="1356751" y="2226702"/>
        <a:ext cx="7640773" cy="543277"/>
      </dsp:txXfrm>
    </dsp:sp>
    <dsp:sp modelId="{88DE6740-8AF1-4E9A-96AC-35EB675888CF}">
      <dsp:nvSpPr>
        <dsp:cNvPr id="0" name=""/>
        <dsp:cNvSpPr/>
      </dsp:nvSpPr>
      <dsp:spPr>
        <a:xfrm>
          <a:off x="1126876" y="914398"/>
          <a:ext cx="212972" cy="23052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5294"/>
              </a:lnTo>
              <a:lnTo>
                <a:pt x="212972" y="2305294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82653A-1762-48A4-8371-2FD8C1372E76}">
      <dsp:nvSpPr>
        <dsp:cNvPr id="0" name=""/>
        <dsp:cNvSpPr/>
      </dsp:nvSpPr>
      <dsp:spPr>
        <a:xfrm>
          <a:off x="1339849" y="2931152"/>
          <a:ext cx="7674577" cy="577081"/>
        </a:xfrm>
        <a:prstGeom prst="roundRect">
          <a:avLst>
            <a:gd name="adj" fmla="val 10000"/>
          </a:avLst>
        </a:prstGeom>
        <a:solidFill>
          <a:srgbClr val="FF0000">
            <a:alpha val="90000"/>
          </a:srgb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jasa</a:t>
          </a:r>
          <a:r>
            <a:rPr lang="en-US" sz="1600" kern="1200" dirty="0"/>
            <a:t> </a:t>
          </a:r>
          <a:r>
            <a:rPr lang="en-US" sz="1600" kern="1200" dirty="0" err="1"/>
            <a:t>penyelenggaraan</a:t>
          </a:r>
          <a:r>
            <a:rPr lang="en-US" sz="1600" kern="1200" dirty="0"/>
            <a:t> </a:t>
          </a:r>
          <a:r>
            <a:rPr lang="en-US" sz="1600" kern="1200" dirty="0" err="1"/>
            <a:t>pelatihan</a:t>
          </a:r>
          <a:r>
            <a:rPr lang="en-US" sz="1600" kern="1200" dirty="0"/>
            <a:t> </a:t>
          </a:r>
          <a:r>
            <a:rPr lang="en-US" sz="1600" kern="1200" dirty="0" err="1"/>
            <a:t>bagi</a:t>
          </a:r>
          <a:r>
            <a:rPr lang="en-US" sz="1600" kern="1200" dirty="0"/>
            <a:t> </a:t>
          </a:r>
          <a:r>
            <a:rPr lang="en-US" sz="1600" kern="1200" dirty="0" err="1"/>
            <a:t>tenaga</a:t>
          </a:r>
          <a:r>
            <a:rPr lang="en-US" sz="1600" kern="1200" dirty="0"/>
            <a:t> </a:t>
          </a:r>
          <a:r>
            <a:rPr lang="en-US" sz="1600" kern="1200" dirty="0" err="1"/>
            <a:t>kerja</a:t>
          </a:r>
          <a:endParaRPr lang="en-US" sz="1600" kern="1200" dirty="0"/>
        </a:p>
      </dsp:txBody>
      <dsp:txXfrm>
        <a:off x="1356751" y="2948054"/>
        <a:ext cx="7640773" cy="543277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A45A69-FD12-4C82-945F-E989D5689081}">
      <dsp:nvSpPr>
        <dsp:cNvPr id="0" name=""/>
        <dsp:cNvSpPr/>
      </dsp:nvSpPr>
      <dsp:spPr>
        <a:xfrm>
          <a:off x="457202" y="304801"/>
          <a:ext cx="6696748" cy="5770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/>
            <a:t>Jasa</a:t>
          </a:r>
          <a:r>
            <a:rPr lang="en-US" sz="2600" kern="1200" dirty="0"/>
            <a:t> </a:t>
          </a:r>
          <a:r>
            <a:rPr lang="en-US" sz="2600" kern="1200" dirty="0" err="1"/>
            <a:t>Perhotelan</a:t>
          </a:r>
          <a:endParaRPr lang="en-US" sz="2600" kern="1200" dirty="0"/>
        </a:p>
      </dsp:txBody>
      <dsp:txXfrm>
        <a:off x="474104" y="321703"/>
        <a:ext cx="6662944" cy="543277"/>
      </dsp:txXfrm>
    </dsp:sp>
    <dsp:sp modelId="{EE27D1A4-0723-483C-BE4E-A79130D189CB}">
      <dsp:nvSpPr>
        <dsp:cNvPr id="0" name=""/>
        <dsp:cNvSpPr/>
      </dsp:nvSpPr>
      <dsp:spPr>
        <a:xfrm>
          <a:off x="1126876" y="881882"/>
          <a:ext cx="212972" cy="11919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1975"/>
              </a:lnTo>
              <a:lnTo>
                <a:pt x="212972" y="1191975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89758E-BB1C-4264-A940-3CF2AB1A63D7}">
      <dsp:nvSpPr>
        <dsp:cNvPr id="0" name=""/>
        <dsp:cNvSpPr/>
      </dsp:nvSpPr>
      <dsp:spPr>
        <a:xfrm>
          <a:off x="1339849" y="1633115"/>
          <a:ext cx="7803650" cy="881485"/>
        </a:xfrm>
        <a:prstGeom prst="roundRect">
          <a:avLst>
            <a:gd name="adj" fmla="val 10000"/>
          </a:avLst>
        </a:prstGeom>
        <a:solidFill>
          <a:srgbClr val="FF0000">
            <a:alpha val="90000"/>
          </a:srgb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jasa</a:t>
          </a:r>
          <a:r>
            <a:rPr lang="en-US" sz="1600" kern="1200" dirty="0"/>
            <a:t> </a:t>
          </a:r>
          <a:r>
            <a:rPr lang="en-US" sz="1600" kern="1200" dirty="0" err="1"/>
            <a:t>penyewaan</a:t>
          </a:r>
          <a:r>
            <a:rPr lang="en-US" sz="1600" kern="1200" dirty="0"/>
            <a:t> </a:t>
          </a:r>
          <a:r>
            <a:rPr lang="en-US" sz="1600" kern="1200" dirty="0" err="1"/>
            <a:t>kamar</a:t>
          </a:r>
          <a:r>
            <a:rPr lang="en-US" sz="1600" kern="1200" dirty="0"/>
            <a:t>, </a:t>
          </a:r>
          <a:r>
            <a:rPr lang="en-US" sz="1600" kern="1200" dirty="0" err="1"/>
            <a:t>termasuk</a:t>
          </a:r>
          <a:r>
            <a:rPr lang="en-US" sz="1600" kern="1200" dirty="0"/>
            <a:t> </a:t>
          </a:r>
          <a:r>
            <a:rPr lang="en-US" sz="1600" kern="1200" dirty="0" err="1"/>
            <a:t>tambahannya</a:t>
          </a:r>
          <a:r>
            <a:rPr lang="en-US" sz="1600" kern="1200" dirty="0"/>
            <a:t> </a:t>
          </a:r>
          <a:r>
            <a:rPr lang="en-US" sz="1600" kern="1200" dirty="0" err="1"/>
            <a:t>di</a:t>
          </a:r>
          <a:r>
            <a:rPr lang="en-US" sz="1600" kern="1200" dirty="0"/>
            <a:t> hotel, </a:t>
          </a:r>
          <a:r>
            <a:rPr lang="en-US" sz="1600" kern="1200" dirty="0" err="1"/>
            <a:t>rumah</a:t>
          </a:r>
          <a:r>
            <a:rPr lang="en-US" sz="1600" kern="1200" dirty="0"/>
            <a:t> </a:t>
          </a:r>
          <a:r>
            <a:rPr lang="en-US" sz="1600" kern="1200" dirty="0" err="1"/>
            <a:t>penginapan</a:t>
          </a:r>
          <a:r>
            <a:rPr lang="en-US" sz="1600" kern="1200" dirty="0"/>
            <a:t>, motel, </a:t>
          </a:r>
          <a:r>
            <a:rPr lang="en-US" sz="1600" kern="1200" dirty="0" err="1"/>
            <a:t>losmen</a:t>
          </a:r>
          <a:r>
            <a:rPr lang="en-US" sz="1600" kern="1200" dirty="0"/>
            <a:t>, hostel, </a:t>
          </a:r>
          <a:r>
            <a:rPr lang="en-US" sz="1600" kern="1200" dirty="0" err="1"/>
            <a:t>serta</a:t>
          </a:r>
          <a:r>
            <a:rPr lang="en-US" sz="1600" kern="1200" dirty="0"/>
            <a:t> </a:t>
          </a:r>
          <a:r>
            <a:rPr lang="en-US" sz="1600" kern="1200" dirty="0" err="1"/>
            <a:t>fasilitas</a:t>
          </a:r>
          <a:r>
            <a:rPr lang="en-US" sz="1600" kern="1200" dirty="0"/>
            <a:t> yang </a:t>
          </a:r>
          <a:r>
            <a:rPr lang="en-US" sz="1600" kern="1200" dirty="0" err="1"/>
            <a:t>terkait</a:t>
          </a:r>
          <a:r>
            <a:rPr lang="en-US" sz="1600" kern="1200" dirty="0"/>
            <a:t> </a:t>
          </a:r>
          <a:r>
            <a:rPr lang="en-US" sz="1600" kern="1200" dirty="0" err="1"/>
            <a:t>dengan</a:t>
          </a:r>
          <a:r>
            <a:rPr lang="en-US" sz="1600" kern="1200" dirty="0"/>
            <a:t> </a:t>
          </a:r>
          <a:r>
            <a:rPr lang="en-US" sz="1600" kern="1200" dirty="0" err="1"/>
            <a:t>kegiatan</a:t>
          </a:r>
          <a:r>
            <a:rPr lang="en-US" sz="1600" kern="1200" dirty="0"/>
            <a:t> </a:t>
          </a:r>
          <a:r>
            <a:rPr lang="en-US" sz="1600" kern="1200" dirty="0" err="1"/>
            <a:t>perhotelan</a:t>
          </a:r>
          <a:r>
            <a:rPr lang="en-US" sz="1600" kern="1200" dirty="0"/>
            <a:t> </a:t>
          </a:r>
          <a:r>
            <a:rPr lang="en-US" sz="1600" kern="1200" dirty="0" err="1"/>
            <a:t>untuk</a:t>
          </a:r>
          <a:r>
            <a:rPr lang="en-US" sz="1600" kern="1200" dirty="0"/>
            <a:t> </a:t>
          </a:r>
          <a:r>
            <a:rPr lang="en-US" sz="1600" kern="1200" dirty="0" err="1"/>
            <a:t>tamu</a:t>
          </a:r>
          <a:r>
            <a:rPr lang="en-US" sz="1600" kern="1200" dirty="0"/>
            <a:t> yang </a:t>
          </a:r>
          <a:r>
            <a:rPr lang="en-US" sz="1600" kern="1200" dirty="0" err="1"/>
            <a:t>menginap</a:t>
          </a:r>
          <a:r>
            <a:rPr lang="en-US" sz="1600" kern="1200" dirty="0"/>
            <a:t>; </a:t>
          </a:r>
          <a:r>
            <a:rPr lang="en-US" sz="1600" kern="1200" dirty="0" err="1"/>
            <a:t>dan</a:t>
          </a:r>
          <a:endParaRPr lang="en-US" sz="1600" kern="1200" dirty="0"/>
        </a:p>
      </dsp:txBody>
      <dsp:txXfrm>
        <a:off x="1365667" y="1658933"/>
        <a:ext cx="7752014" cy="829849"/>
      </dsp:txXfrm>
    </dsp:sp>
    <dsp:sp modelId="{A9E65E29-EE0A-4C8E-8435-1BD1C08B40A7}">
      <dsp:nvSpPr>
        <dsp:cNvPr id="0" name=""/>
        <dsp:cNvSpPr/>
      </dsp:nvSpPr>
      <dsp:spPr>
        <a:xfrm>
          <a:off x="1126876" y="881882"/>
          <a:ext cx="212972" cy="21498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9857"/>
              </a:lnTo>
              <a:lnTo>
                <a:pt x="212972" y="2149857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FAC9E6-9FB3-42DB-AF6D-4A13E9044625}">
      <dsp:nvSpPr>
        <dsp:cNvPr id="0" name=""/>
        <dsp:cNvSpPr/>
      </dsp:nvSpPr>
      <dsp:spPr>
        <a:xfrm>
          <a:off x="1339849" y="2743199"/>
          <a:ext cx="7674577" cy="577081"/>
        </a:xfrm>
        <a:prstGeom prst="roundRect">
          <a:avLst>
            <a:gd name="adj" fmla="val 10000"/>
          </a:avLst>
        </a:prstGeom>
        <a:solidFill>
          <a:srgbClr val="FF0000">
            <a:alpha val="90000"/>
          </a:srgb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jasa</a:t>
          </a:r>
          <a:r>
            <a:rPr lang="en-US" sz="1600" kern="1200" dirty="0"/>
            <a:t> </a:t>
          </a:r>
          <a:r>
            <a:rPr lang="en-US" sz="1600" kern="1200" dirty="0" err="1"/>
            <a:t>penyewaan</a:t>
          </a:r>
          <a:r>
            <a:rPr lang="en-US" sz="1600" kern="1200" dirty="0"/>
            <a:t> </a:t>
          </a:r>
          <a:r>
            <a:rPr lang="en-US" sz="1600" kern="1200" dirty="0" err="1"/>
            <a:t>ruangan</a:t>
          </a:r>
          <a:r>
            <a:rPr lang="en-US" sz="1600" kern="1200" dirty="0"/>
            <a:t> </a:t>
          </a:r>
          <a:r>
            <a:rPr lang="en-US" sz="1600" kern="1200" dirty="0" err="1"/>
            <a:t>untuk</a:t>
          </a:r>
          <a:r>
            <a:rPr lang="en-US" sz="1600" kern="1200" dirty="0"/>
            <a:t> </a:t>
          </a:r>
          <a:r>
            <a:rPr lang="en-US" sz="1600" kern="1200" dirty="0" err="1"/>
            <a:t>kegiatan</a:t>
          </a:r>
          <a:r>
            <a:rPr lang="en-US" sz="1600" kern="1200" dirty="0"/>
            <a:t> </a:t>
          </a:r>
          <a:r>
            <a:rPr lang="en-US" sz="1600" kern="1200" dirty="0" err="1"/>
            <a:t>acara</a:t>
          </a:r>
          <a:r>
            <a:rPr lang="en-US" sz="1600" kern="1200" dirty="0"/>
            <a:t> </a:t>
          </a:r>
          <a:r>
            <a:rPr lang="en-US" sz="1600" kern="1200" dirty="0" err="1"/>
            <a:t>atau</a:t>
          </a:r>
          <a:r>
            <a:rPr lang="en-US" sz="1600" kern="1200" dirty="0"/>
            <a:t> </a:t>
          </a:r>
          <a:r>
            <a:rPr lang="en-US" sz="1600" kern="1200" dirty="0" err="1"/>
            <a:t>pertemuan</a:t>
          </a:r>
          <a:r>
            <a:rPr lang="en-US" sz="1600" kern="1200" dirty="0"/>
            <a:t> </a:t>
          </a:r>
          <a:r>
            <a:rPr lang="en-US" sz="1600" kern="1200" dirty="0" err="1"/>
            <a:t>di</a:t>
          </a:r>
          <a:r>
            <a:rPr lang="en-US" sz="1600" kern="1200" dirty="0"/>
            <a:t> hotel, </a:t>
          </a:r>
          <a:r>
            <a:rPr lang="en-US" sz="1600" kern="1200" dirty="0" err="1"/>
            <a:t>rumah</a:t>
          </a:r>
          <a:r>
            <a:rPr lang="en-US" sz="1600" kern="1200" dirty="0"/>
            <a:t> </a:t>
          </a:r>
          <a:r>
            <a:rPr lang="en-US" sz="1600" kern="1200" dirty="0" err="1"/>
            <a:t>penginapan</a:t>
          </a:r>
          <a:r>
            <a:rPr lang="en-US" sz="1600" kern="1200" dirty="0"/>
            <a:t>, motel, </a:t>
          </a:r>
          <a:r>
            <a:rPr lang="en-US" sz="1600" kern="1200" dirty="0" err="1"/>
            <a:t>losmen</a:t>
          </a:r>
          <a:r>
            <a:rPr lang="en-US" sz="1600" kern="1200" dirty="0"/>
            <a:t>, </a:t>
          </a:r>
          <a:r>
            <a:rPr lang="en-US" sz="1600" kern="1200" dirty="0" err="1"/>
            <a:t>dan</a:t>
          </a:r>
          <a:r>
            <a:rPr lang="en-US" sz="1600" kern="1200" dirty="0"/>
            <a:t> hostel.</a:t>
          </a:r>
        </a:p>
      </dsp:txBody>
      <dsp:txXfrm>
        <a:off x="1356751" y="2760101"/>
        <a:ext cx="7640773" cy="5432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537A54-C26B-4E08-A5F3-D58DB7972A7D}">
      <dsp:nvSpPr>
        <dsp:cNvPr id="0" name=""/>
        <dsp:cNvSpPr/>
      </dsp:nvSpPr>
      <dsp:spPr>
        <a:xfrm>
          <a:off x="1125" y="284326"/>
          <a:ext cx="6474748" cy="9551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915" tIns="54610" rIns="81915" bIns="5461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OBJEK PPN</a:t>
          </a:r>
        </a:p>
      </dsp:txBody>
      <dsp:txXfrm>
        <a:off x="29099" y="312300"/>
        <a:ext cx="6418800" cy="899156"/>
      </dsp:txXfrm>
    </dsp:sp>
    <dsp:sp modelId="{1A9DDEBA-ED19-495B-B695-A4D05ADE8D95}">
      <dsp:nvSpPr>
        <dsp:cNvPr id="0" name=""/>
        <dsp:cNvSpPr/>
      </dsp:nvSpPr>
      <dsp:spPr>
        <a:xfrm>
          <a:off x="648600" y="1239431"/>
          <a:ext cx="646802" cy="8597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9756"/>
              </a:lnTo>
              <a:lnTo>
                <a:pt x="646802" y="859756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B180C4-BD1E-427D-B8CC-B127D37C99D5}">
      <dsp:nvSpPr>
        <dsp:cNvPr id="0" name=""/>
        <dsp:cNvSpPr/>
      </dsp:nvSpPr>
      <dsp:spPr>
        <a:xfrm>
          <a:off x="1295402" y="1621635"/>
          <a:ext cx="3286048" cy="955104"/>
        </a:xfrm>
        <a:prstGeom prst="roundRect">
          <a:avLst>
            <a:gd name="adj" fmla="val 10000"/>
          </a:avLst>
        </a:prstGeom>
        <a:solidFill>
          <a:srgbClr val="00B0F0">
            <a:alpha val="90000"/>
          </a:srgb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915" tIns="54610" rIns="81915" bIns="5461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 err="1"/>
            <a:t>Pasal</a:t>
          </a:r>
          <a:r>
            <a:rPr lang="en-US" sz="4300" kern="1200" dirty="0"/>
            <a:t> 4</a:t>
          </a:r>
        </a:p>
      </dsp:txBody>
      <dsp:txXfrm>
        <a:off x="1323376" y="1649609"/>
        <a:ext cx="3230100" cy="899156"/>
      </dsp:txXfrm>
    </dsp:sp>
    <dsp:sp modelId="{FB19E936-0CBA-4C8B-96E0-2B92A1AAB011}">
      <dsp:nvSpPr>
        <dsp:cNvPr id="0" name=""/>
        <dsp:cNvSpPr/>
      </dsp:nvSpPr>
      <dsp:spPr>
        <a:xfrm>
          <a:off x="648600" y="1239431"/>
          <a:ext cx="646802" cy="21551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55155"/>
              </a:lnTo>
              <a:lnTo>
                <a:pt x="646802" y="2155155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2381FE-ADC2-4C1D-BAF6-87C35A2610BC}">
      <dsp:nvSpPr>
        <dsp:cNvPr id="0" name=""/>
        <dsp:cNvSpPr/>
      </dsp:nvSpPr>
      <dsp:spPr>
        <a:xfrm>
          <a:off x="1295402" y="2917034"/>
          <a:ext cx="3231538" cy="955104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915" tIns="54610" rIns="81915" bIns="5461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 err="1"/>
            <a:t>Pasal</a:t>
          </a:r>
          <a:r>
            <a:rPr lang="en-US" sz="4300" kern="1200" dirty="0"/>
            <a:t> 16 C</a:t>
          </a:r>
        </a:p>
      </dsp:txBody>
      <dsp:txXfrm>
        <a:off x="1323376" y="2945008"/>
        <a:ext cx="3175590" cy="899156"/>
      </dsp:txXfrm>
    </dsp:sp>
    <dsp:sp modelId="{01DC42FF-A14C-4926-8523-CC8DB03E9792}">
      <dsp:nvSpPr>
        <dsp:cNvPr id="0" name=""/>
        <dsp:cNvSpPr/>
      </dsp:nvSpPr>
      <dsp:spPr>
        <a:xfrm>
          <a:off x="648600" y="1239431"/>
          <a:ext cx="646802" cy="33884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88416"/>
              </a:lnTo>
              <a:lnTo>
                <a:pt x="646802" y="3388416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DE30B2-0695-4E5B-BBF8-56EA382C6321}">
      <dsp:nvSpPr>
        <dsp:cNvPr id="0" name=""/>
        <dsp:cNvSpPr/>
      </dsp:nvSpPr>
      <dsp:spPr>
        <a:xfrm>
          <a:off x="1295402" y="4150295"/>
          <a:ext cx="3231217" cy="955104"/>
        </a:xfrm>
        <a:prstGeom prst="roundRect">
          <a:avLst>
            <a:gd name="adj" fmla="val 10000"/>
          </a:avLst>
        </a:prstGeom>
        <a:solidFill>
          <a:srgbClr val="FF3399">
            <a:alpha val="90000"/>
          </a:srgb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915" tIns="54610" rIns="81915" bIns="5461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 err="1"/>
            <a:t>Pasal</a:t>
          </a:r>
          <a:r>
            <a:rPr lang="en-US" sz="4300" kern="1200" dirty="0"/>
            <a:t> 16 D</a:t>
          </a:r>
        </a:p>
      </dsp:txBody>
      <dsp:txXfrm>
        <a:off x="1323376" y="4178269"/>
        <a:ext cx="3175269" cy="89915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DF8A1A-4DF7-47AE-BBEB-A38D997B7F44}">
      <dsp:nvSpPr>
        <dsp:cNvPr id="0" name=""/>
        <dsp:cNvSpPr/>
      </dsp:nvSpPr>
      <dsp:spPr>
        <a:xfrm rot="10800000">
          <a:off x="1582478" y="0"/>
          <a:ext cx="5827395" cy="536091"/>
        </a:xfrm>
        <a:prstGeom prst="homePlate">
          <a:avLst/>
        </a:prstGeom>
        <a:solidFill>
          <a:srgbClr val="FF000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402" tIns="57150" rIns="10668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Penyerahan</a:t>
          </a:r>
          <a:r>
            <a:rPr lang="en-US" sz="1500" kern="1200" dirty="0"/>
            <a:t> BKP </a:t>
          </a:r>
          <a:r>
            <a:rPr lang="en-US" sz="1500" kern="1200" dirty="0" err="1"/>
            <a:t>di</a:t>
          </a:r>
          <a:r>
            <a:rPr lang="en-US" sz="1500" kern="1200" dirty="0"/>
            <a:t> </a:t>
          </a:r>
          <a:r>
            <a:rPr lang="en-US" sz="1500" kern="1200" dirty="0" err="1"/>
            <a:t>dalam</a:t>
          </a:r>
          <a:r>
            <a:rPr lang="en-US" sz="1500" kern="1200" dirty="0"/>
            <a:t> Daerah </a:t>
          </a:r>
          <a:r>
            <a:rPr lang="en-US" sz="1500" kern="1200" dirty="0" err="1"/>
            <a:t>Pabean</a:t>
          </a:r>
          <a:r>
            <a:rPr lang="en-US" sz="1500" kern="1200" dirty="0"/>
            <a:t> yang </a:t>
          </a:r>
          <a:r>
            <a:rPr lang="en-US" sz="1500" kern="1200" dirty="0" err="1"/>
            <a:t>dilakukan</a:t>
          </a:r>
          <a:r>
            <a:rPr lang="en-US" sz="1500" kern="1200" dirty="0"/>
            <a:t> </a:t>
          </a:r>
          <a:r>
            <a:rPr lang="en-US" sz="1500" kern="1200" dirty="0" err="1"/>
            <a:t>oleh</a:t>
          </a:r>
          <a:r>
            <a:rPr lang="en-US" sz="1500" kern="1200" dirty="0"/>
            <a:t> </a:t>
          </a:r>
          <a:r>
            <a:rPr lang="en-US" sz="1500" kern="1200" dirty="0" err="1"/>
            <a:t>Pengusaha</a:t>
          </a:r>
          <a:r>
            <a:rPr lang="en-US" sz="1500" kern="1200" dirty="0"/>
            <a:t>. </a:t>
          </a:r>
        </a:p>
      </dsp:txBody>
      <dsp:txXfrm rot="10800000">
        <a:off x="1716501" y="0"/>
        <a:ext cx="5693372" cy="536091"/>
      </dsp:txXfrm>
    </dsp:sp>
    <dsp:sp modelId="{219A4175-E2B0-4713-B3C0-E4D26B7F8E43}">
      <dsp:nvSpPr>
        <dsp:cNvPr id="0" name=""/>
        <dsp:cNvSpPr/>
      </dsp:nvSpPr>
      <dsp:spPr>
        <a:xfrm>
          <a:off x="1333779" y="636"/>
          <a:ext cx="536091" cy="53609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0478FB-6FCD-4BB4-A963-BFC202F367D2}">
      <dsp:nvSpPr>
        <dsp:cNvPr id="0" name=""/>
        <dsp:cNvSpPr/>
      </dsp:nvSpPr>
      <dsp:spPr>
        <a:xfrm rot="10800000">
          <a:off x="1601825" y="696755"/>
          <a:ext cx="5827395" cy="536091"/>
        </a:xfrm>
        <a:prstGeom prst="homePlate">
          <a:avLst/>
        </a:prstGeom>
        <a:solidFill>
          <a:srgbClr val="00B05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402" tIns="57150" rIns="10668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Impor</a:t>
          </a:r>
          <a:r>
            <a:rPr lang="en-US" sz="1500" kern="1200" dirty="0"/>
            <a:t> BKP</a:t>
          </a:r>
        </a:p>
      </dsp:txBody>
      <dsp:txXfrm rot="10800000">
        <a:off x="1735848" y="696755"/>
        <a:ext cx="5693372" cy="536091"/>
      </dsp:txXfrm>
    </dsp:sp>
    <dsp:sp modelId="{0A578584-8958-4A9E-B603-AB22C91B57C0}">
      <dsp:nvSpPr>
        <dsp:cNvPr id="0" name=""/>
        <dsp:cNvSpPr/>
      </dsp:nvSpPr>
      <dsp:spPr>
        <a:xfrm>
          <a:off x="1333779" y="696755"/>
          <a:ext cx="536091" cy="53609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0B1291-9BC9-4EFE-A910-303B7306912D}">
      <dsp:nvSpPr>
        <dsp:cNvPr id="0" name=""/>
        <dsp:cNvSpPr/>
      </dsp:nvSpPr>
      <dsp:spPr>
        <a:xfrm rot="10800000">
          <a:off x="1601825" y="1392874"/>
          <a:ext cx="5827395" cy="536091"/>
        </a:xfrm>
        <a:prstGeom prst="homePlate">
          <a:avLst/>
        </a:prstGeom>
        <a:solidFill>
          <a:srgbClr val="FFC00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402" tIns="57150" rIns="10668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>
              <a:solidFill>
                <a:schemeClr val="tx1"/>
              </a:solidFill>
            </a:rPr>
            <a:t>Penyerahan</a:t>
          </a:r>
          <a:r>
            <a:rPr lang="en-US" sz="1500" kern="1200" dirty="0">
              <a:solidFill>
                <a:schemeClr val="tx1"/>
              </a:solidFill>
            </a:rPr>
            <a:t> JKP </a:t>
          </a:r>
          <a:r>
            <a:rPr lang="en-US" sz="1500" kern="1200" dirty="0" err="1">
              <a:solidFill>
                <a:schemeClr val="tx1"/>
              </a:solidFill>
            </a:rPr>
            <a:t>di</a:t>
          </a:r>
          <a:r>
            <a:rPr lang="en-US" sz="1500" kern="1200" dirty="0">
              <a:solidFill>
                <a:schemeClr val="tx1"/>
              </a:solidFill>
            </a:rPr>
            <a:t> </a:t>
          </a:r>
          <a:r>
            <a:rPr lang="en-US" sz="1500" kern="1200" dirty="0" err="1">
              <a:solidFill>
                <a:schemeClr val="tx1"/>
              </a:solidFill>
            </a:rPr>
            <a:t>dalam</a:t>
          </a:r>
          <a:r>
            <a:rPr lang="en-US" sz="1500" kern="1200" dirty="0">
              <a:solidFill>
                <a:schemeClr val="tx1"/>
              </a:solidFill>
            </a:rPr>
            <a:t> Daerah </a:t>
          </a:r>
          <a:r>
            <a:rPr lang="en-US" sz="1500" kern="1200" dirty="0" err="1">
              <a:solidFill>
                <a:schemeClr val="tx1"/>
              </a:solidFill>
            </a:rPr>
            <a:t>Pabean</a:t>
          </a:r>
          <a:r>
            <a:rPr lang="en-US" sz="1500" kern="1200" dirty="0">
              <a:solidFill>
                <a:schemeClr val="tx1"/>
              </a:solidFill>
            </a:rPr>
            <a:t> yang </a:t>
          </a:r>
          <a:r>
            <a:rPr lang="en-US" sz="1500" kern="1200" dirty="0" err="1">
              <a:solidFill>
                <a:schemeClr val="tx1"/>
              </a:solidFill>
            </a:rPr>
            <a:t>dilakukan</a:t>
          </a:r>
          <a:r>
            <a:rPr lang="en-US" sz="1500" kern="1200" dirty="0">
              <a:solidFill>
                <a:schemeClr val="tx1"/>
              </a:solidFill>
            </a:rPr>
            <a:t> </a:t>
          </a:r>
          <a:r>
            <a:rPr lang="en-US" sz="1500" kern="1200" dirty="0" err="1">
              <a:solidFill>
                <a:schemeClr val="tx1"/>
              </a:solidFill>
            </a:rPr>
            <a:t>oleh</a:t>
          </a:r>
          <a:r>
            <a:rPr lang="en-US" sz="1500" kern="1200" dirty="0">
              <a:solidFill>
                <a:schemeClr val="tx1"/>
              </a:solidFill>
            </a:rPr>
            <a:t> </a:t>
          </a:r>
          <a:r>
            <a:rPr lang="en-US" sz="1500" kern="1200" dirty="0" err="1">
              <a:solidFill>
                <a:schemeClr val="tx1"/>
              </a:solidFill>
            </a:rPr>
            <a:t>Pengusaha</a:t>
          </a:r>
          <a:r>
            <a:rPr lang="en-US" sz="1500" kern="1200" dirty="0">
              <a:solidFill>
                <a:schemeClr val="tx1"/>
              </a:solidFill>
            </a:rPr>
            <a:t> </a:t>
          </a:r>
        </a:p>
      </dsp:txBody>
      <dsp:txXfrm rot="10800000">
        <a:off x="1735848" y="1392874"/>
        <a:ext cx="5693372" cy="536091"/>
      </dsp:txXfrm>
    </dsp:sp>
    <dsp:sp modelId="{74455B34-B38C-49C4-AD16-AA25EF5520E0}">
      <dsp:nvSpPr>
        <dsp:cNvPr id="0" name=""/>
        <dsp:cNvSpPr/>
      </dsp:nvSpPr>
      <dsp:spPr>
        <a:xfrm>
          <a:off x="1333779" y="1392874"/>
          <a:ext cx="536091" cy="53609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4F7D37-5F62-4679-858F-21A8873A8748}">
      <dsp:nvSpPr>
        <dsp:cNvPr id="0" name=""/>
        <dsp:cNvSpPr/>
      </dsp:nvSpPr>
      <dsp:spPr>
        <a:xfrm rot="10800000">
          <a:off x="1601825" y="2088994"/>
          <a:ext cx="5827395" cy="536091"/>
        </a:xfrm>
        <a:prstGeom prst="homePlate">
          <a:avLst/>
        </a:prstGeom>
        <a:solidFill>
          <a:srgbClr val="00B0F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402" tIns="57150" rIns="10668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>
              <a:solidFill>
                <a:schemeClr val="tx1"/>
              </a:solidFill>
            </a:rPr>
            <a:t>Pemanfaatan</a:t>
          </a:r>
          <a:r>
            <a:rPr lang="en-US" sz="1500" kern="1200" dirty="0">
              <a:solidFill>
                <a:schemeClr val="tx1"/>
              </a:solidFill>
            </a:rPr>
            <a:t> BKP </a:t>
          </a:r>
          <a:r>
            <a:rPr lang="en-US" sz="1500" kern="1200" dirty="0" err="1">
              <a:solidFill>
                <a:schemeClr val="tx1"/>
              </a:solidFill>
            </a:rPr>
            <a:t>tidak</a:t>
          </a:r>
          <a:r>
            <a:rPr lang="en-US" sz="1500" kern="1200" dirty="0">
              <a:solidFill>
                <a:schemeClr val="tx1"/>
              </a:solidFill>
            </a:rPr>
            <a:t> </a:t>
          </a:r>
          <a:r>
            <a:rPr lang="en-US" sz="1500" kern="1200" dirty="0" err="1">
              <a:solidFill>
                <a:schemeClr val="tx1"/>
              </a:solidFill>
            </a:rPr>
            <a:t>berwujud</a:t>
          </a:r>
          <a:r>
            <a:rPr lang="en-US" sz="1500" kern="1200" dirty="0">
              <a:solidFill>
                <a:schemeClr val="tx1"/>
              </a:solidFill>
            </a:rPr>
            <a:t> </a:t>
          </a:r>
          <a:r>
            <a:rPr lang="en-US" sz="1500" kern="1200" dirty="0" err="1">
              <a:solidFill>
                <a:schemeClr val="tx1"/>
              </a:solidFill>
            </a:rPr>
            <a:t>dari</a:t>
          </a:r>
          <a:r>
            <a:rPr lang="en-US" sz="1500" kern="1200" dirty="0">
              <a:solidFill>
                <a:schemeClr val="tx1"/>
              </a:solidFill>
            </a:rPr>
            <a:t> </a:t>
          </a:r>
          <a:r>
            <a:rPr lang="en-US" sz="1500" kern="1200" dirty="0" err="1">
              <a:solidFill>
                <a:schemeClr val="tx1"/>
              </a:solidFill>
            </a:rPr>
            <a:t>luar</a:t>
          </a:r>
          <a:r>
            <a:rPr lang="en-US" sz="1500" kern="1200" dirty="0">
              <a:solidFill>
                <a:schemeClr val="tx1"/>
              </a:solidFill>
            </a:rPr>
            <a:t> Daerah </a:t>
          </a:r>
          <a:r>
            <a:rPr lang="en-US" sz="1500" kern="1200" dirty="0" err="1">
              <a:solidFill>
                <a:schemeClr val="tx1"/>
              </a:solidFill>
            </a:rPr>
            <a:t>Pabean</a:t>
          </a:r>
          <a:r>
            <a:rPr lang="en-US" sz="1500" kern="1200" dirty="0">
              <a:solidFill>
                <a:schemeClr val="tx1"/>
              </a:solidFill>
            </a:rPr>
            <a:t> </a:t>
          </a:r>
          <a:r>
            <a:rPr lang="en-US" sz="1500" kern="1200" dirty="0" err="1">
              <a:solidFill>
                <a:schemeClr val="tx1"/>
              </a:solidFill>
            </a:rPr>
            <a:t>di</a:t>
          </a:r>
          <a:r>
            <a:rPr lang="en-US" sz="1500" kern="1200" dirty="0">
              <a:solidFill>
                <a:schemeClr val="tx1"/>
              </a:solidFill>
            </a:rPr>
            <a:t> </a:t>
          </a:r>
          <a:r>
            <a:rPr lang="en-US" sz="1500" kern="1200" dirty="0" err="1">
              <a:solidFill>
                <a:schemeClr val="tx1"/>
              </a:solidFill>
            </a:rPr>
            <a:t>dalam</a:t>
          </a:r>
          <a:r>
            <a:rPr lang="en-US" sz="1500" kern="1200" dirty="0">
              <a:solidFill>
                <a:schemeClr val="tx1"/>
              </a:solidFill>
            </a:rPr>
            <a:t> Daerah </a:t>
          </a:r>
          <a:r>
            <a:rPr lang="en-US" sz="1500" kern="1200" dirty="0" err="1">
              <a:solidFill>
                <a:schemeClr val="tx1"/>
              </a:solidFill>
            </a:rPr>
            <a:t>Pabean</a:t>
          </a:r>
          <a:endParaRPr lang="en-US" sz="1500" kern="1200" dirty="0">
            <a:solidFill>
              <a:schemeClr val="tx1"/>
            </a:solidFill>
          </a:endParaRPr>
        </a:p>
      </dsp:txBody>
      <dsp:txXfrm rot="10800000">
        <a:off x="1735848" y="2088994"/>
        <a:ext cx="5693372" cy="536091"/>
      </dsp:txXfrm>
    </dsp:sp>
    <dsp:sp modelId="{BDBBECA6-6A9F-4BDA-B49A-46EFE855BED2}">
      <dsp:nvSpPr>
        <dsp:cNvPr id="0" name=""/>
        <dsp:cNvSpPr/>
      </dsp:nvSpPr>
      <dsp:spPr>
        <a:xfrm>
          <a:off x="1333779" y="2088994"/>
          <a:ext cx="536091" cy="53609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E55C98-8FB2-4648-A792-B8EBD8AAE5AB}">
      <dsp:nvSpPr>
        <dsp:cNvPr id="0" name=""/>
        <dsp:cNvSpPr/>
      </dsp:nvSpPr>
      <dsp:spPr>
        <a:xfrm rot="10800000">
          <a:off x="1601825" y="2785113"/>
          <a:ext cx="5827395" cy="536091"/>
        </a:xfrm>
        <a:prstGeom prst="homePlate">
          <a:avLst/>
        </a:prstGeom>
        <a:solidFill>
          <a:srgbClr val="7030A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402" tIns="57150" rIns="10668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Pemanfaatan</a:t>
          </a:r>
          <a:r>
            <a:rPr lang="en-US" sz="1500" kern="1200" dirty="0"/>
            <a:t> JKP </a:t>
          </a:r>
          <a:r>
            <a:rPr lang="en-US" sz="1500" kern="1200" dirty="0" err="1"/>
            <a:t>dari</a:t>
          </a:r>
          <a:r>
            <a:rPr lang="en-US" sz="1500" kern="1200" dirty="0"/>
            <a:t> </a:t>
          </a:r>
          <a:r>
            <a:rPr lang="en-US" sz="1500" kern="1200" dirty="0" err="1"/>
            <a:t>luar</a:t>
          </a:r>
          <a:r>
            <a:rPr lang="en-US" sz="1500" kern="1200" dirty="0"/>
            <a:t> Daerah </a:t>
          </a:r>
          <a:r>
            <a:rPr lang="en-US" sz="1500" kern="1200" dirty="0" err="1"/>
            <a:t>Pabean</a:t>
          </a:r>
          <a:r>
            <a:rPr lang="en-US" sz="1500" kern="1200" dirty="0"/>
            <a:t> </a:t>
          </a:r>
          <a:r>
            <a:rPr lang="en-US" sz="1500" kern="1200" dirty="0" err="1"/>
            <a:t>di</a:t>
          </a:r>
          <a:r>
            <a:rPr lang="en-US" sz="1500" kern="1200" dirty="0"/>
            <a:t> </a:t>
          </a:r>
          <a:r>
            <a:rPr lang="en-US" sz="1500" kern="1200" dirty="0" err="1"/>
            <a:t>dalam</a:t>
          </a:r>
          <a:r>
            <a:rPr lang="en-US" sz="1500" kern="1200" dirty="0"/>
            <a:t> Daerah </a:t>
          </a:r>
          <a:r>
            <a:rPr lang="en-US" sz="1500" kern="1200" dirty="0" err="1"/>
            <a:t>Pabean</a:t>
          </a:r>
          <a:endParaRPr lang="en-US" sz="1500" kern="1200" dirty="0"/>
        </a:p>
      </dsp:txBody>
      <dsp:txXfrm rot="10800000">
        <a:off x="1735848" y="2785113"/>
        <a:ext cx="5693372" cy="536091"/>
      </dsp:txXfrm>
    </dsp:sp>
    <dsp:sp modelId="{3C37DA1E-04E0-4AF8-AFC8-A9B3094F008E}">
      <dsp:nvSpPr>
        <dsp:cNvPr id="0" name=""/>
        <dsp:cNvSpPr/>
      </dsp:nvSpPr>
      <dsp:spPr>
        <a:xfrm>
          <a:off x="1333779" y="2785113"/>
          <a:ext cx="536091" cy="53609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B79B50-39A5-4F79-8475-AB25F761EF7A}">
      <dsp:nvSpPr>
        <dsp:cNvPr id="0" name=""/>
        <dsp:cNvSpPr/>
      </dsp:nvSpPr>
      <dsp:spPr>
        <a:xfrm rot="10800000">
          <a:off x="1601825" y="3481233"/>
          <a:ext cx="5827395" cy="536091"/>
        </a:xfrm>
        <a:prstGeom prst="homePlate">
          <a:avLst/>
        </a:prstGeom>
        <a:solidFill>
          <a:schemeClr val="accent2">
            <a:lumMod val="75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402" tIns="57150" rIns="10668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Ekspor</a:t>
          </a:r>
          <a:r>
            <a:rPr lang="en-US" sz="1500" kern="1200" dirty="0"/>
            <a:t> BKP </a:t>
          </a:r>
          <a:r>
            <a:rPr lang="en-US" sz="1500" kern="1200" dirty="0" err="1"/>
            <a:t>Berwujud</a:t>
          </a:r>
          <a:r>
            <a:rPr lang="en-US" sz="1500" kern="1200" dirty="0"/>
            <a:t> </a:t>
          </a:r>
          <a:r>
            <a:rPr lang="en-US" sz="1500" kern="1200" dirty="0" err="1"/>
            <a:t>oleh</a:t>
          </a:r>
          <a:r>
            <a:rPr lang="en-US" sz="1500" kern="1200" dirty="0"/>
            <a:t> </a:t>
          </a:r>
          <a:r>
            <a:rPr lang="en-US" sz="1500" kern="1200" dirty="0" err="1"/>
            <a:t>Pengusaha</a:t>
          </a:r>
          <a:r>
            <a:rPr lang="en-US" sz="1500" kern="1200" dirty="0"/>
            <a:t> </a:t>
          </a:r>
          <a:r>
            <a:rPr lang="en-US" sz="1500" kern="1200" dirty="0" err="1"/>
            <a:t>Kena</a:t>
          </a:r>
          <a:r>
            <a:rPr lang="en-US" sz="1500" kern="1200" dirty="0"/>
            <a:t> </a:t>
          </a:r>
          <a:r>
            <a:rPr lang="en-US" sz="1500" kern="1200" dirty="0" err="1"/>
            <a:t>Pajak</a:t>
          </a:r>
          <a:endParaRPr lang="en-US" sz="1500" kern="1200" dirty="0"/>
        </a:p>
      </dsp:txBody>
      <dsp:txXfrm rot="10800000">
        <a:off x="1735848" y="3481233"/>
        <a:ext cx="5693372" cy="536091"/>
      </dsp:txXfrm>
    </dsp:sp>
    <dsp:sp modelId="{F82553BD-CF17-40CD-9703-E8DF60E0DC9F}">
      <dsp:nvSpPr>
        <dsp:cNvPr id="0" name=""/>
        <dsp:cNvSpPr/>
      </dsp:nvSpPr>
      <dsp:spPr>
        <a:xfrm>
          <a:off x="1333779" y="3481233"/>
          <a:ext cx="536091" cy="53609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2478D9-DF5F-4FE8-BDE4-E2FFD1A77BA0}">
      <dsp:nvSpPr>
        <dsp:cNvPr id="0" name=""/>
        <dsp:cNvSpPr/>
      </dsp:nvSpPr>
      <dsp:spPr>
        <a:xfrm rot="10800000">
          <a:off x="1601825" y="4177352"/>
          <a:ext cx="5827395" cy="53609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402" tIns="57150" rIns="10668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Ekspor</a:t>
          </a:r>
          <a:r>
            <a:rPr lang="en-US" sz="1500" kern="1200" dirty="0"/>
            <a:t> BKP </a:t>
          </a:r>
          <a:r>
            <a:rPr lang="en-US" sz="1500" kern="1200" dirty="0" err="1"/>
            <a:t>Tidak</a:t>
          </a:r>
          <a:r>
            <a:rPr lang="en-US" sz="1500" kern="1200" dirty="0"/>
            <a:t> </a:t>
          </a:r>
          <a:r>
            <a:rPr lang="en-US" sz="1500" kern="1200" dirty="0" err="1"/>
            <a:t>Berwujud</a:t>
          </a:r>
          <a:r>
            <a:rPr lang="en-US" sz="1500" kern="1200" dirty="0"/>
            <a:t> </a:t>
          </a:r>
          <a:r>
            <a:rPr lang="en-US" sz="1500" kern="1200" dirty="0" err="1"/>
            <a:t>oleh</a:t>
          </a:r>
          <a:r>
            <a:rPr lang="en-US" sz="1500" kern="1200" dirty="0"/>
            <a:t> </a:t>
          </a:r>
          <a:r>
            <a:rPr lang="en-US" sz="1500" kern="1200" dirty="0" err="1"/>
            <a:t>Pengusaha</a:t>
          </a:r>
          <a:r>
            <a:rPr lang="en-US" sz="1500" kern="1200" dirty="0"/>
            <a:t> </a:t>
          </a:r>
          <a:r>
            <a:rPr lang="en-US" sz="1500" kern="1200" dirty="0" err="1"/>
            <a:t>Kena</a:t>
          </a:r>
          <a:r>
            <a:rPr lang="en-US" sz="1500" kern="1200" dirty="0"/>
            <a:t> </a:t>
          </a:r>
          <a:r>
            <a:rPr lang="en-US" sz="1500" kern="1200" dirty="0" err="1"/>
            <a:t>Pajak</a:t>
          </a:r>
          <a:endParaRPr lang="en-US" sz="1500" kern="1200" dirty="0"/>
        </a:p>
      </dsp:txBody>
      <dsp:txXfrm rot="10800000">
        <a:off x="1735848" y="4177352"/>
        <a:ext cx="5693372" cy="536091"/>
      </dsp:txXfrm>
    </dsp:sp>
    <dsp:sp modelId="{355F2C35-7438-48D8-BEFB-D1D6A9546B92}">
      <dsp:nvSpPr>
        <dsp:cNvPr id="0" name=""/>
        <dsp:cNvSpPr/>
      </dsp:nvSpPr>
      <dsp:spPr>
        <a:xfrm>
          <a:off x="1333779" y="4177352"/>
          <a:ext cx="536091" cy="53609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4024BA-2057-491E-B4C0-09621A007A05}">
      <dsp:nvSpPr>
        <dsp:cNvPr id="0" name=""/>
        <dsp:cNvSpPr/>
      </dsp:nvSpPr>
      <dsp:spPr>
        <a:xfrm rot="10800000">
          <a:off x="1601825" y="4873471"/>
          <a:ext cx="5827395" cy="536091"/>
        </a:xfrm>
        <a:prstGeom prst="homePlate">
          <a:avLst/>
        </a:prstGeom>
        <a:solidFill>
          <a:srgbClr val="FFC00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402" tIns="57150" rIns="10668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>
              <a:solidFill>
                <a:schemeClr val="tx1"/>
              </a:solidFill>
            </a:rPr>
            <a:t>Ekspor</a:t>
          </a:r>
          <a:r>
            <a:rPr lang="en-US" sz="1500" kern="1200" dirty="0">
              <a:solidFill>
                <a:schemeClr val="tx1"/>
              </a:solidFill>
            </a:rPr>
            <a:t>  JKP </a:t>
          </a:r>
          <a:r>
            <a:rPr lang="en-US" sz="1500" kern="1200" dirty="0" err="1">
              <a:solidFill>
                <a:schemeClr val="tx1"/>
              </a:solidFill>
            </a:rPr>
            <a:t>oleh</a:t>
          </a:r>
          <a:r>
            <a:rPr lang="en-US" sz="1500" kern="1200" dirty="0">
              <a:solidFill>
                <a:schemeClr val="tx1"/>
              </a:solidFill>
            </a:rPr>
            <a:t> </a:t>
          </a:r>
          <a:r>
            <a:rPr lang="en-US" sz="1500" kern="1200" dirty="0" err="1">
              <a:solidFill>
                <a:schemeClr val="tx1"/>
              </a:solidFill>
            </a:rPr>
            <a:t>Pengusaha</a:t>
          </a:r>
          <a:r>
            <a:rPr lang="en-US" sz="1500" kern="1200" dirty="0">
              <a:solidFill>
                <a:schemeClr val="tx1"/>
              </a:solidFill>
            </a:rPr>
            <a:t> </a:t>
          </a:r>
          <a:r>
            <a:rPr lang="en-US" sz="1500" kern="1200" dirty="0" err="1">
              <a:solidFill>
                <a:schemeClr val="tx1"/>
              </a:solidFill>
            </a:rPr>
            <a:t>Kena</a:t>
          </a:r>
          <a:r>
            <a:rPr lang="en-US" sz="1500" kern="1200" dirty="0">
              <a:solidFill>
                <a:schemeClr val="tx1"/>
              </a:solidFill>
            </a:rPr>
            <a:t> </a:t>
          </a:r>
          <a:r>
            <a:rPr lang="en-US" sz="1500" kern="1200" dirty="0" err="1">
              <a:solidFill>
                <a:schemeClr val="tx1"/>
              </a:solidFill>
            </a:rPr>
            <a:t>Pajak</a:t>
          </a:r>
          <a:endParaRPr lang="en-US" sz="1500" kern="1200" dirty="0">
            <a:solidFill>
              <a:schemeClr val="tx1"/>
            </a:solidFill>
          </a:endParaRPr>
        </a:p>
      </dsp:txBody>
      <dsp:txXfrm rot="10800000">
        <a:off x="1735848" y="4873471"/>
        <a:ext cx="5693372" cy="536091"/>
      </dsp:txXfrm>
    </dsp:sp>
    <dsp:sp modelId="{1255806A-3B2A-448A-B214-8857BD791601}">
      <dsp:nvSpPr>
        <dsp:cNvPr id="0" name=""/>
        <dsp:cNvSpPr/>
      </dsp:nvSpPr>
      <dsp:spPr>
        <a:xfrm>
          <a:off x="1333779" y="4873471"/>
          <a:ext cx="536091" cy="53609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8D99D4-3E23-4A12-9CBC-F11A5E40EDCF}">
      <dsp:nvSpPr>
        <dsp:cNvPr id="0" name=""/>
        <dsp:cNvSpPr/>
      </dsp:nvSpPr>
      <dsp:spPr>
        <a:xfrm rot="10800000">
          <a:off x="1669591" y="907"/>
          <a:ext cx="5624703" cy="1011370"/>
        </a:xfrm>
        <a:prstGeom prst="homePlate">
          <a:avLst/>
        </a:prstGeom>
        <a:solidFill>
          <a:srgbClr val="FF000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5986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Penyerahan</a:t>
          </a:r>
          <a:r>
            <a:rPr lang="en-US" sz="1800" kern="1200" dirty="0"/>
            <a:t> </a:t>
          </a:r>
          <a:r>
            <a:rPr lang="en-US" sz="1800" kern="1200" dirty="0" err="1"/>
            <a:t>hak</a:t>
          </a:r>
          <a:r>
            <a:rPr lang="en-US" sz="1800" kern="1200" dirty="0"/>
            <a:t> </a:t>
          </a:r>
          <a:r>
            <a:rPr lang="en-US" sz="1800" kern="1200" dirty="0" err="1"/>
            <a:t>atas</a:t>
          </a:r>
          <a:r>
            <a:rPr lang="en-US" sz="1800" kern="1200" dirty="0"/>
            <a:t> BKP </a:t>
          </a:r>
          <a:r>
            <a:rPr lang="en-US" sz="1800" kern="1200" dirty="0" err="1"/>
            <a:t>karena</a:t>
          </a:r>
          <a:r>
            <a:rPr lang="en-US" sz="1800" kern="1200" dirty="0"/>
            <a:t> </a:t>
          </a:r>
          <a:r>
            <a:rPr lang="en-US" sz="1800" kern="1200" dirty="0" err="1"/>
            <a:t>suatu</a:t>
          </a:r>
          <a:r>
            <a:rPr lang="en-US" sz="1800" kern="1200" dirty="0"/>
            <a:t> </a:t>
          </a:r>
          <a:r>
            <a:rPr lang="en-US" sz="1800" kern="1200" dirty="0" err="1"/>
            <a:t>perjanjian</a:t>
          </a:r>
          <a:r>
            <a:rPr lang="en-US" sz="1800" kern="1200" dirty="0"/>
            <a:t> </a:t>
          </a:r>
        </a:p>
      </dsp:txBody>
      <dsp:txXfrm rot="10800000">
        <a:off x="1922433" y="907"/>
        <a:ext cx="5371861" cy="1011370"/>
      </dsp:txXfrm>
    </dsp:sp>
    <dsp:sp modelId="{83661BC5-0E58-4BCC-AFD2-2C9F6A1B8B89}">
      <dsp:nvSpPr>
        <dsp:cNvPr id="0" name=""/>
        <dsp:cNvSpPr/>
      </dsp:nvSpPr>
      <dsp:spPr>
        <a:xfrm>
          <a:off x="1163905" y="907"/>
          <a:ext cx="1011370" cy="101137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E44197-D567-4C16-83D4-647105869AAA}">
      <dsp:nvSpPr>
        <dsp:cNvPr id="0" name=""/>
        <dsp:cNvSpPr/>
      </dsp:nvSpPr>
      <dsp:spPr>
        <a:xfrm rot="10800000">
          <a:off x="1669591" y="1314178"/>
          <a:ext cx="5624703" cy="1011370"/>
        </a:xfrm>
        <a:prstGeom prst="homePlate">
          <a:avLst/>
        </a:prstGeom>
        <a:solidFill>
          <a:srgbClr val="92D05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5986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schemeClr val="tx1"/>
              </a:solidFill>
            </a:rPr>
            <a:t>Pengalihan</a:t>
          </a:r>
          <a:r>
            <a:rPr lang="en-US" sz="1800" kern="1200" dirty="0">
              <a:solidFill>
                <a:schemeClr val="tx1"/>
              </a:solidFill>
            </a:rPr>
            <a:t> BKP </a:t>
          </a:r>
          <a:r>
            <a:rPr lang="en-US" sz="1800" kern="1200" dirty="0" err="1">
              <a:solidFill>
                <a:schemeClr val="tx1"/>
              </a:solidFill>
            </a:rPr>
            <a:t>oleh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karena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suatu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perjanjian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sewa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beli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dan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perjanjian</a:t>
          </a:r>
          <a:r>
            <a:rPr lang="en-US" sz="1800" kern="1200" dirty="0">
              <a:solidFill>
                <a:schemeClr val="tx1"/>
              </a:solidFill>
            </a:rPr>
            <a:t> leasing</a:t>
          </a:r>
        </a:p>
      </dsp:txBody>
      <dsp:txXfrm rot="10800000">
        <a:off x="1922433" y="1314178"/>
        <a:ext cx="5371861" cy="1011370"/>
      </dsp:txXfrm>
    </dsp:sp>
    <dsp:sp modelId="{6230EC1A-82CA-498A-9313-0DCCA6E6A160}">
      <dsp:nvSpPr>
        <dsp:cNvPr id="0" name=""/>
        <dsp:cNvSpPr/>
      </dsp:nvSpPr>
      <dsp:spPr>
        <a:xfrm>
          <a:off x="1163905" y="1314178"/>
          <a:ext cx="1011370" cy="101137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076371-67DA-4F3B-AF14-B6B947CFCFDD}">
      <dsp:nvSpPr>
        <dsp:cNvPr id="0" name=""/>
        <dsp:cNvSpPr/>
      </dsp:nvSpPr>
      <dsp:spPr>
        <a:xfrm rot="10800000">
          <a:off x="1669591" y="2627450"/>
          <a:ext cx="5624703" cy="1011370"/>
        </a:xfrm>
        <a:prstGeom prst="homePlate">
          <a:avLst/>
        </a:prstGeom>
        <a:solidFill>
          <a:srgbClr val="0070C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5986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Penyerahan</a:t>
          </a:r>
          <a:r>
            <a:rPr lang="en-US" sz="1800" kern="1200" dirty="0"/>
            <a:t> BKP </a:t>
          </a:r>
          <a:r>
            <a:rPr lang="en-US" sz="1800" kern="1200" dirty="0" err="1"/>
            <a:t>kepada</a:t>
          </a:r>
          <a:r>
            <a:rPr lang="en-US" sz="1800" kern="1200" dirty="0"/>
            <a:t> </a:t>
          </a:r>
          <a:r>
            <a:rPr lang="en-US" sz="1800" kern="1200" dirty="0" err="1"/>
            <a:t>pedagang</a:t>
          </a:r>
          <a:r>
            <a:rPr lang="en-US" sz="1800" kern="1200" dirty="0"/>
            <a:t> </a:t>
          </a:r>
          <a:r>
            <a:rPr lang="en-US" sz="1800" kern="1200" dirty="0" err="1"/>
            <a:t>perantara</a:t>
          </a:r>
          <a:r>
            <a:rPr lang="en-US" sz="1800" kern="1200" dirty="0"/>
            <a:t> </a:t>
          </a:r>
          <a:r>
            <a:rPr lang="en-US" sz="1800" kern="1200" dirty="0" err="1"/>
            <a:t>atau</a:t>
          </a:r>
          <a:r>
            <a:rPr lang="en-US" sz="1800" kern="1200" dirty="0"/>
            <a:t> </a:t>
          </a:r>
          <a:r>
            <a:rPr lang="en-US" sz="1800" kern="1200" dirty="0" err="1"/>
            <a:t>melalui</a:t>
          </a:r>
          <a:r>
            <a:rPr lang="en-US" sz="1800" kern="1200" dirty="0"/>
            <a:t> </a:t>
          </a:r>
          <a:r>
            <a:rPr lang="en-US" sz="1800" kern="1200" dirty="0" err="1"/>
            <a:t>juru</a:t>
          </a:r>
          <a:r>
            <a:rPr lang="en-US" sz="1800" kern="1200" dirty="0"/>
            <a:t> </a:t>
          </a:r>
          <a:r>
            <a:rPr lang="en-US" sz="1800" kern="1200" dirty="0" err="1"/>
            <a:t>lelang</a:t>
          </a:r>
          <a:endParaRPr lang="en-US" sz="1800" kern="1200" dirty="0"/>
        </a:p>
      </dsp:txBody>
      <dsp:txXfrm rot="10800000">
        <a:off x="1922433" y="2627450"/>
        <a:ext cx="5371861" cy="1011370"/>
      </dsp:txXfrm>
    </dsp:sp>
    <dsp:sp modelId="{389E0976-3C12-4339-AA12-0B7792C3231D}">
      <dsp:nvSpPr>
        <dsp:cNvPr id="0" name=""/>
        <dsp:cNvSpPr/>
      </dsp:nvSpPr>
      <dsp:spPr>
        <a:xfrm>
          <a:off x="1163905" y="2627450"/>
          <a:ext cx="1011370" cy="101137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CFD1A7-CCAA-442F-AA9D-5801FE81E663}">
      <dsp:nvSpPr>
        <dsp:cNvPr id="0" name=""/>
        <dsp:cNvSpPr/>
      </dsp:nvSpPr>
      <dsp:spPr>
        <a:xfrm rot="10800000">
          <a:off x="1669591" y="3940722"/>
          <a:ext cx="5624703" cy="1011370"/>
        </a:xfrm>
        <a:prstGeom prst="homePlate">
          <a:avLst/>
        </a:prstGeom>
        <a:solidFill>
          <a:srgbClr val="FF990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5986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schemeClr val="tx1"/>
              </a:solidFill>
            </a:rPr>
            <a:t>Pemakaian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sendiri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dan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atau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pemberian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cuma-cuma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atas</a:t>
          </a:r>
          <a:r>
            <a:rPr lang="en-US" sz="1800" kern="1200" dirty="0">
              <a:solidFill>
                <a:schemeClr val="tx1"/>
              </a:solidFill>
            </a:rPr>
            <a:t> BKP</a:t>
          </a:r>
        </a:p>
      </dsp:txBody>
      <dsp:txXfrm rot="10800000">
        <a:off x="1922433" y="3940722"/>
        <a:ext cx="5371861" cy="1011370"/>
      </dsp:txXfrm>
    </dsp:sp>
    <dsp:sp modelId="{F0849F92-86A8-4039-BAF7-511BD22BBE03}">
      <dsp:nvSpPr>
        <dsp:cNvPr id="0" name=""/>
        <dsp:cNvSpPr/>
      </dsp:nvSpPr>
      <dsp:spPr>
        <a:xfrm>
          <a:off x="1163905" y="3940722"/>
          <a:ext cx="1011370" cy="101137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8D99D4-3E23-4A12-9CBC-F11A5E40EDCF}">
      <dsp:nvSpPr>
        <dsp:cNvPr id="0" name=""/>
        <dsp:cNvSpPr/>
      </dsp:nvSpPr>
      <dsp:spPr>
        <a:xfrm rot="10800000">
          <a:off x="1688960" y="1758"/>
          <a:ext cx="5624703" cy="1088848"/>
        </a:xfrm>
        <a:prstGeom prst="homePlate">
          <a:avLst/>
        </a:prstGeom>
        <a:solidFill>
          <a:srgbClr val="92D05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152" tIns="57150" rIns="10668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tx1"/>
              </a:solidFill>
            </a:rPr>
            <a:t>BKP </a:t>
          </a:r>
          <a:r>
            <a:rPr lang="en-US" sz="1500" kern="1200" dirty="0" err="1">
              <a:solidFill>
                <a:schemeClr val="tx1"/>
              </a:solidFill>
            </a:rPr>
            <a:t>berupa</a:t>
          </a:r>
          <a:r>
            <a:rPr lang="en-US" sz="1500" kern="1200" dirty="0">
              <a:solidFill>
                <a:schemeClr val="tx1"/>
              </a:solidFill>
            </a:rPr>
            <a:t> </a:t>
          </a:r>
          <a:r>
            <a:rPr lang="en-US" sz="1500" kern="1200" dirty="0" err="1">
              <a:solidFill>
                <a:schemeClr val="tx1"/>
              </a:solidFill>
            </a:rPr>
            <a:t>Persediaan</a:t>
          </a:r>
          <a:r>
            <a:rPr lang="en-US" sz="1500" kern="1200" dirty="0">
              <a:solidFill>
                <a:schemeClr val="tx1"/>
              </a:solidFill>
            </a:rPr>
            <a:t> </a:t>
          </a:r>
          <a:r>
            <a:rPr lang="en-US" sz="1500" kern="1200" dirty="0" err="1">
              <a:solidFill>
                <a:schemeClr val="tx1"/>
              </a:solidFill>
            </a:rPr>
            <a:t>dan</a:t>
          </a:r>
          <a:r>
            <a:rPr lang="en-US" sz="1500" kern="1200" dirty="0">
              <a:solidFill>
                <a:schemeClr val="tx1"/>
              </a:solidFill>
            </a:rPr>
            <a:t>/</a:t>
          </a:r>
          <a:r>
            <a:rPr lang="en-US" sz="1500" kern="1200" dirty="0" err="1">
              <a:solidFill>
                <a:schemeClr val="tx1"/>
              </a:solidFill>
            </a:rPr>
            <a:t>atau</a:t>
          </a:r>
          <a:r>
            <a:rPr lang="en-US" sz="1500" kern="1200" dirty="0">
              <a:solidFill>
                <a:schemeClr val="tx1"/>
              </a:solidFill>
            </a:rPr>
            <a:t> </a:t>
          </a:r>
          <a:r>
            <a:rPr lang="en-US" sz="1500" kern="1200" dirty="0" err="1">
              <a:solidFill>
                <a:schemeClr val="tx1"/>
              </a:solidFill>
            </a:rPr>
            <a:t>aktiva</a:t>
          </a:r>
          <a:r>
            <a:rPr lang="en-US" sz="1500" kern="1200" dirty="0">
              <a:solidFill>
                <a:schemeClr val="tx1"/>
              </a:solidFill>
            </a:rPr>
            <a:t> yang </a:t>
          </a:r>
          <a:r>
            <a:rPr lang="en-US" sz="1500" kern="1200" dirty="0" err="1">
              <a:solidFill>
                <a:schemeClr val="tx1"/>
              </a:solidFill>
            </a:rPr>
            <a:t>menurut</a:t>
          </a:r>
          <a:r>
            <a:rPr lang="en-US" sz="1500" kern="1200" dirty="0">
              <a:solidFill>
                <a:schemeClr val="tx1"/>
              </a:solidFill>
            </a:rPr>
            <a:t> </a:t>
          </a:r>
          <a:r>
            <a:rPr lang="en-US" sz="1500" kern="1200" dirty="0" err="1">
              <a:solidFill>
                <a:schemeClr val="tx1"/>
              </a:solidFill>
            </a:rPr>
            <a:t>tujuan</a:t>
          </a:r>
          <a:r>
            <a:rPr lang="en-US" sz="1500" kern="1200" dirty="0">
              <a:solidFill>
                <a:schemeClr val="tx1"/>
              </a:solidFill>
            </a:rPr>
            <a:t> </a:t>
          </a:r>
          <a:r>
            <a:rPr lang="en-US" sz="1500" kern="1200" dirty="0" err="1">
              <a:solidFill>
                <a:schemeClr val="tx1"/>
              </a:solidFill>
            </a:rPr>
            <a:t>semula</a:t>
          </a:r>
          <a:r>
            <a:rPr lang="en-US" sz="1500" kern="1200" dirty="0">
              <a:solidFill>
                <a:schemeClr val="tx1"/>
              </a:solidFill>
            </a:rPr>
            <a:t> </a:t>
          </a:r>
          <a:r>
            <a:rPr lang="en-US" sz="1500" kern="1200" dirty="0" err="1">
              <a:solidFill>
                <a:schemeClr val="tx1"/>
              </a:solidFill>
            </a:rPr>
            <a:t>tidak</a:t>
          </a:r>
          <a:r>
            <a:rPr lang="en-US" sz="1500" kern="1200" dirty="0">
              <a:solidFill>
                <a:schemeClr val="tx1"/>
              </a:solidFill>
            </a:rPr>
            <a:t> </a:t>
          </a:r>
          <a:r>
            <a:rPr lang="en-US" sz="1500" kern="1200" dirty="0" err="1">
              <a:solidFill>
                <a:schemeClr val="tx1"/>
              </a:solidFill>
            </a:rPr>
            <a:t>untuk</a:t>
          </a:r>
          <a:r>
            <a:rPr lang="en-US" sz="1500" kern="1200" dirty="0">
              <a:solidFill>
                <a:schemeClr val="tx1"/>
              </a:solidFill>
            </a:rPr>
            <a:t> </a:t>
          </a:r>
          <a:r>
            <a:rPr lang="en-US" sz="1500" kern="1200" dirty="0" err="1">
              <a:solidFill>
                <a:schemeClr val="tx1"/>
              </a:solidFill>
            </a:rPr>
            <a:t>diperjualbelikan</a:t>
          </a:r>
          <a:r>
            <a:rPr lang="en-US" sz="1500" kern="1200" dirty="0">
              <a:solidFill>
                <a:schemeClr val="tx1"/>
              </a:solidFill>
            </a:rPr>
            <a:t>, yang </a:t>
          </a:r>
          <a:r>
            <a:rPr lang="en-US" sz="1500" kern="1200" dirty="0" err="1">
              <a:solidFill>
                <a:schemeClr val="tx1"/>
              </a:solidFill>
            </a:rPr>
            <a:t>masih</a:t>
          </a:r>
          <a:r>
            <a:rPr lang="en-US" sz="1500" kern="1200" dirty="0">
              <a:solidFill>
                <a:schemeClr val="tx1"/>
              </a:solidFill>
            </a:rPr>
            <a:t> </a:t>
          </a:r>
          <a:r>
            <a:rPr lang="en-US" sz="1500" kern="1200" dirty="0" err="1">
              <a:solidFill>
                <a:schemeClr val="tx1"/>
              </a:solidFill>
            </a:rPr>
            <a:t>tersisa</a:t>
          </a:r>
          <a:r>
            <a:rPr lang="en-US" sz="1500" kern="1200" dirty="0">
              <a:solidFill>
                <a:schemeClr val="tx1"/>
              </a:solidFill>
            </a:rPr>
            <a:t> </a:t>
          </a:r>
          <a:r>
            <a:rPr lang="en-US" sz="1500" kern="1200" dirty="0" err="1">
              <a:solidFill>
                <a:schemeClr val="tx1"/>
              </a:solidFill>
            </a:rPr>
            <a:t>pada</a:t>
          </a:r>
          <a:r>
            <a:rPr lang="en-US" sz="1500" kern="1200" dirty="0">
              <a:solidFill>
                <a:schemeClr val="tx1"/>
              </a:solidFill>
            </a:rPr>
            <a:t> </a:t>
          </a:r>
          <a:r>
            <a:rPr lang="en-US" sz="1500" kern="1200" dirty="0" err="1">
              <a:solidFill>
                <a:schemeClr val="tx1"/>
              </a:solidFill>
            </a:rPr>
            <a:t>saat</a:t>
          </a:r>
          <a:r>
            <a:rPr lang="en-US" sz="1500" kern="1200" dirty="0">
              <a:solidFill>
                <a:schemeClr val="tx1"/>
              </a:solidFill>
            </a:rPr>
            <a:t> </a:t>
          </a:r>
          <a:r>
            <a:rPr lang="en-US" sz="1500" kern="1200" dirty="0" err="1">
              <a:solidFill>
                <a:schemeClr val="tx1"/>
              </a:solidFill>
            </a:rPr>
            <a:t>pembubaran</a:t>
          </a:r>
          <a:r>
            <a:rPr lang="en-US" sz="1500" kern="1200" dirty="0">
              <a:solidFill>
                <a:schemeClr val="tx1"/>
              </a:solidFill>
            </a:rPr>
            <a:t> </a:t>
          </a:r>
          <a:r>
            <a:rPr lang="en-US" sz="1500" kern="1200" dirty="0" err="1">
              <a:solidFill>
                <a:schemeClr val="tx1"/>
              </a:solidFill>
            </a:rPr>
            <a:t>perusahaan</a:t>
          </a:r>
          <a:endParaRPr lang="en-US" sz="1500" kern="1200" dirty="0">
            <a:solidFill>
              <a:schemeClr val="tx1"/>
            </a:solidFill>
          </a:endParaRPr>
        </a:p>
      </dsp:txBody>
      <dsp:txXfrm rot="10800000">
        <a:off x="1961172" y="1758"/>
        <a:ext cx="5352491" cy="1088848"/>
      </dsp:txXfrm>
    </dsp:sp>
    <dsp:sp modelId="{83661BC5-0E58-4BCC-AFD2-2C9F6A1B8B89}">
      <dsp:nvSpPr>
        <dsp:cNvPr id="0" name=""/>
        <dsp:cNvSpPr/>
      </dsp:nvSpPr>
      <dsp:spPr>
        <a:xfrm>
          <a:off x="1144536" y="1758"/>
          <a:ext cx="1088848" cy="108884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E44197-D567-4C16-83D4-647105869AAA}">
      <dsp:nvSpPr>
        <dsp:cNvPr id="0" name=""/>
        <dsp:cNvSpPr/>
      </dsp:nvSpPr>
      <dsp:spPr>
        <a:xfrm rot="10800000">
          <a:off x="1688960" y="1415636"/>
          <a:ext cx="5624703" cy="1088848"/>
        </a:xfrm>
        <a:prstGeom prst="homePlate">
          <a:avLst/>
        </a:prstGeom>
        <a:solidFill>
          <a:srgbClr val="FF990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152" tIns="64770" rIns="120904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>
              <a:solidFill>
                <a:schemeClr val="tx1"/>
              </a:solidFill>
            </a:rPr>
            <a:t>Penyerahan</a:t>
          </a:r>
          <a:r>
            <a:rPr lang="en-US" sz="1700" kern="1200" dirty="0">
              <a:solidFill>
                <a:schemeClr val="tx1"/>
              </a:solidFill>
            </a:rPr>
            <a:t> BKP </a:t>
          </a:r>
          <a:r>
            <a:rPr lang="en-US" sz="1700" kern="1200" dirty="0" err="1">
              <a:solidFill>
                <a:schemeClr val="tx1"/>
              </a:solidFill>
            </a:rPr>
            <a:t>dari</a:t>
          </a:r>
          <a:r>
            <a:rPr lang="en-US" sz="1700" kern="1200" dirty="0">
              <a:solidFill>
                <a:schemeClr val="tx1"/>
              </a:solidFill>
            </a:rPr>
            <a:t> </a:t>
          </a:r>
          <a:r>
            <a:rPr lang="en-US" sz="1700" kern="1200" dirty="0" err="1">
              <a:solidFill>
                <a:schemeClr val="tx1"/>
              </a:solidFill>
            </a:rPr>
            <a:t>Pusat</a:t>
          </a:r>
          <a:r>
            <a:rPr lang="en-US" sz="1700" kern="1200" dirty="0">
              <a:solidFill>
                <a:schemeClr val="tx1"/>
              </a:solidFill>
            </a:rPr>
            <a:t> </a:t>
          </a:r>
          <a:r>
            <a:rPr lang="en-US" sz="1700" kern="1200" dirty="0" err="1">
              <a:solidFill>
                <a:schemeClr val="tx1"/>
              </a:solidFill>
            </a:rPr>
            <a:t>ke</a:t>
          </a:r>
          <a:r>
            <a:rPr lang="en-US" sz="1700" kern="1200" dirty="0">
              <a:solidFill>
                <a:schemeClr val="tx1"/>
              </a:solidFill>
            </a:rPr>
            <a:t> </a:t>
          </a:r>
          <a:r>
            <a:rPr lang="en-US" sz="1700" kern="1200" dirty="0" err="1">
              <a:solidFill>
                <a:schemeClr val="tx1"/>
              </a:solidFill>
            </a:rPr>
            <a:t>Cabang</a:t>
          </a:r>
          <a:r>
            <a:rPr lang="en-US" sz="1700" kern="1200" dirty="0">
              <a:solidFill>
                <a:schemeClr val="tx1"/>
              </a:solidFill>
            </a:rPr>
            <a:t> </a:t>
          </a:r>
          <a:r>
            <a:rPr lang="en-US" sz="1700" kern="1200" dirty="0" err="1">
              <a:solidFill>
                <a:schemeClr val="tx1"/>
              </a:solidFill>
            </a:rPr>
            <a:t>atau</a:t>
          </a:r>
          <a:r>
            <a:rPr lang="en-US" sz="1700" kern="1200" dirty="0">
              <a:solidFill>
                <a:schemeClr val="tx1"/>
              </a:solidFill>
            </a:rPr>
            <a:t> </a:t>
          </a:r>
          <a:r>
            <a:rPr lang="en-US" sz="1700" kern="1200" dirty="0" err="1">
              <a:solidFill>
                <a:schemeClr val="tx1"/>
              </a:solidFill>
            </a:rPr>
            <a:t>sebaliknya</a:t>
          </a:r>
          <a:r>
            <a:rPr lang="en-US" sz="1700" kern="1200" dirty="0">
              <a:solidFill>
                <a:schemeClr val="tx1"/>
              </a:solidFill>
            </a:rPr>
            <a:t> </a:t>
          </a:r>
          <a:r>
            <a:rPr lang="en-US" sz="1700" kern="1200" dirty="0" err="1">
              <a:solidFill>
                <a:schemeClr val="tx1"/>
              </a:solidFill>
            </a:rPr>
            <a:t>dan</a:t>
          </a:r>
          <a:r>
            <a:rPr lang="en-US" sz="1700" kern="1200" dirty="0">
              <a:solidFill>
                <a:schemeClr val="tx1"/>
              </a:solidFill>
            </a:rPr>
            <a:t> </a:t>
          </a:r>
          <a:r>
            <a:rPr lang="en-US" sz="1700" kern="1200" dirty="0" err="1">
              <a:solidFill>
                <a:schemeClr val="tx1"/>
              </a:solidFill>
            </a:rPr>
            <a:t>penyerahan</a:t>
          </a:r>
          <a:r>
            <a:rPr lang="en-US" sz="1700" kern="1200" dirty="0">
              <a:solidFill>
                <a:schemeClr val="tx1"/>
              </a:solidFill>
            </a:rPr>
            <a:t> BKP </a:t>
          </a:r>
          <a:r>
            <a:rPr lang="en-US" sz="1700" kern="1200" dirty="0" err="1">
              <a:solidFill>
                <a:schemeClr val="tx1"/>
              </a:solidFill>
            </a:rPr>
            <a:t>antar</a:t>
          </a:r>
          <a:r>
            <a:rPr lang="en-US" sz="1700" kern="1200" dirty="0">
              <a:solidFill>
                <a:schemeClr val="tx1"/>
              </a:solidFill>
            </a:rPr>
            <a:t> </a:t>
          </a:r>
          <a:r>
            <a:rPr lang="en-US" sz="1700" kern="1200" dirty="0" err="1">
              <a:solidFill>
                <a:schemeClr val="tx1"/>
              </a:solidFill>
            </a:rPr>
            <a:t>Cabang</a:t>
          </a:r>
          <a:r>
            <a:rPr lang="en-US" sz="1700" kern="1200" dirty="0">
              <a:solidFill>
                <a:schemeClr val="tx1"/>
              </a:solidFill>
            </a:rPr>
            <a:t> </a:t>
          </a:r>
        </a:p>
      </dsp:txBody>
      <dsp:txXfrm rot="10800000">
        <a:off x="1961172" y="1415636"/>
        <a:ext cx="5352491" cy="1088848"/>
      </dsp:txXfrm>
    </dsp:sp>
    <dsp:sp modelId="{6230EC1A-82CA-498A-9313-0DCCA6E6A160}">
      <dsp:nvSpPr>
        <dsp:cNvPr id="0" name=""/>
        <dsp:cNvSpPr/>
      </dsp:nvSpPr>
      <dsp:spPr>
        <a:xfrm>
          <a:off x="1144536" y="1415636"/>
          <a:ext cx="1088848" cy="108884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076371-67DA-4F3B-AF14-B6B947CFCFDD}">
      <dsp:nvSpPr>
        <dsp:cNvPr id="0" name=""/>
        <dsp:cNvSpPr/>
      </dsp:nvSpPr>
      <dsp:spPr>
        <a:xfrm rot="10800000">
          <a:off x="1688960" y="2829514"/>
          <a:ext cx="5624703" cy="1088848"/>
        </a:xfrm>
        <a:prstGeom prst="homePlate">
          <a:avLst/>
        </a:prstGeom>
        <a:solidFill>
          <a:srgbClr val="00B0F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152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solidFill>
                <a:schemeClr val="tx1"/>
              </a:solidFill>
            </a:rPr>
            <a:t>Penyerahan</a:t>
          </a:r>
          <a:r>
            <a:rPr lang="en-US" sz="2000" kern="1200" dirty="0">
              <a:solidFill>
                <a:schemeClr val="tx1"/>
              </a:solidFill>
            </a:rPr>
            <a:t> BKP </a:t>
          </a:r>
          <a:r>
            <a:rPr lang="en-US" sz="2000" kern="1200" dirty="0" err="1">
              <a:solidFill>
                <a:schemeClr val="tx1"/>
              </a:solidFill>
            </a:rPr>
            <a:t>secara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konsinyasi</a:t>
          </a:r>
          <a:endParaRPr lang="en-US" sz="2000" kern="1200" dirty="0">
            <a:solidFill>
              <a:schemeClr val="tx1"/>
            </a:solidFill>
          </a:endParaRPr>
        </a:p>
      </dsp:txBody>
      <dsp:txXfrm rot="10800000">
        <a:off x="1961172" y="2829514"/>
        <a:ext cx="5352491" cy="1088848"/>
      </dsp:txXfrm>
    </dsp:sp>
    <dsp:sp modelId="{389E0976-3C12-4339-AA12-0B7792C3231D}">
      <dsp:nvSpPr>
        <dsp:cNvPr id="0" name=""/>
        <dsp:cNvSpPr/>
      </dsp:nvSpPr>
      <dsp:spPr>
        <a:xfrm>
          <a:off x="1144536" y="2829514"/>
          <a:ext cx="1088848" cy="108884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C9DC6B-31AE-4731-B98C-0834E32633E2}">
      <dsp:nvSpPr>
        <dsp:cNvPr id="0" name=""/>
        <dsp:cNvSpPr/>
      </dsp:nvSpPr>
      <dsp:spPr>
        <a:xfrm rot="10800000">
          <a:off x="1458038" y="4243392"/>
          <a:ext cx="5932599" cy="108884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152" tIns="57150" rIns="10668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>
              <a:solidFill>
                <a:schemeClr val="bg1"/>
              </a:solidFill>
            </a:rPr>
            <a:t>Penyerahan</a:t>
          </a:r>
          <a:r>
            <a:rPr lang="en-US" sz="1500" kern="1200" dirty="0">
              <a:solidFill>
                <a:schemeClr val="bg1"/>
              </a:solidFill>
            </a:rPr>
            <a:t> BKP </a:t>
          </a:r>
          <a:r>
            <a:rPr lang="en-US" sz="1500" kern="1200" dirty="0" err="1">
              <a:solidFill>
                <a:schemeClr val="bg1"/>
              </a:solidFill>
            </a:rPr>
            <a:t>oleh</a:t>
          </a:r>
          <a:r>
            <a:rPr lang="en-US" sz="1500" kern="1200" dirty="0">
              <a:solidFill>
                <a:schemeClr val="bg1"/>
              </a:solidFill>
            </a:rPr>
            <a:t> PKP </a:t>
          </a:r>
          <a:r>
            <a:rPr lang="en-US" sz="1500" kern="1200" dirty="0" err="1">
              <a:solidFill>
                <a:schemeClr val="bg1"/>
              </a:solidFill>
            </a:rPr>
            <a:t>dalam</a:t>
          </a:r>
          <a:r>
            <a:rPr lang="en-US" sz="1500" kern="1200" dirty="0">
              <a:solidFill>
                <a:schemeClr val="bg1"/>
              </a:solidFill>
            </a:rPr>
            <a:t> </a:t>
          </a:r>
          <a:r>
            <a:rPr lang="en-US" sz="1500" kern="1200" dirty="0" err="1">
              <a:solidFill>
                <a:schemeClr val="bg1"/>
              </a:solidFill>
            </a:rPr>
            <a:t>rangka</a:t>
          </a:r>
          <a:r>
            <a:rPr lang="en-US" sz="1500" kern="1200" dirty="0">
              <a:solidFill>
                <a:schemeClr val="bg1"/>
              </a:solidFill>
            </a:rPr>
            <a:t> </a:t>
          </a:r>
          <a:r>
            <a:rPr lang="en-US" sz="1500" kern="1200" dirty="0" err="1">
              <a:solidFill>
                <a:schemeClr val="bg1"/>
              </a:solidFill>
            </a:rPr>
            <a:t>perjanjian</a:t>
          </a:r>
          <a:r>
            <a:rPr lang="en-US" sz="1500" kern="1200" dirty="0">
              <a:solidFill>
                <a:schemeClr val="bg1"/>
              </a:solidFill>
            </a:rPr>
            <a:t> </a:t>
          </a:r>
          <a:r>
            <a:rPr lang="en-US" sz="1500" kern="1200" dirty="0" err="1">
              <a:solidFill>
                <a:schemeClr val="bg1"/>
              </a:solidFill>
            </a:rPr>
            <a:t>pembiayaan</a:t>
          </a:r>
          <a:r>
            <a:rPr lang="en-US" sz="1500" kern="1200" dirty="0">
              <a:solidFill>
                <a:schemeClr val="bg1"/>
              </a:solidFill>
            </a:rPr>
            <a:t> yang </a:t>
          </a:r>
          <a:r>
            <a:rPr lang="en-US" sz="1500" kern="1200" dirty="0" err="1">
              <a:solidFill>
                <a:schemeClr val="bg1"/>
              </a:solidFill>
            </a:rPr>
            <a:t>dilakukan</a:t>
          </a:r>
          <a:r>
            <a:rPr lang="en-US" sz="1500" kern="1200" dirty="0">
              <a:solidFill>
                <a:schemeClr val="bg1"/>
              </a:solidFill>
            </a:rPr>
            <a:t> </a:t>
          </a:r>
          <a:r>
            <a:rPr lang="en-US" sz="1500" kern="1200" dirty="0" err="1">
              <a:solidFill>
                <a:schemeClr val="bg1"/>
              </a:solidFill>
            </a:rPr>
            <a:t>berdasarkan</a:t>
          </a:r>
          <a:r>
            <a:rPr lang="en-US" sz="1500" kern="1200" dirty="0">
              <a:solidFill>
                <a:schemeClr val="bg1"/>
              </a:solidFill>
            </a:rPr>
            <a:t> </a:t>
          </a:r>
          <a:r>
            <a:rPr lang="en-US" sz="1500" kern="1200" dirty="0" err="1">
              <a:solidFill>
                <a:schemeClr val="bg1"/>
              </a:solidFill>
            </a:rPr>
            <a:t>prinsip</a:t>
          </a:r>
          <a:r>
            <a:rPr lang="en-US" sz="1500" kern="1200" dirty="0">
              <a:solidFill>
                <a:schemeClr val="bg1"/>
              </a:solidFill>
            </a:rPr>
            <a:t> </a:t>
          </a:r>
          <a:r>
            <a:rPr lang="en-US" sz="1500" kern="1200" dirty="0" err="1">
              <a:solidFill>
                <a:schemeClr val="bg1"/>
              </a:solidFill>
            </a:rPr>
            <a:t>syariah</a:t>
          </a:r>
          <a:r>
            <a:rPr lang="en-US" sz="1500" kern="1200" dirty="0">
              <a:solidFill>
                <a:schemeClr val="bg1"/>
              </a:solidFill>
            </a:rPr>
            <a:t> yang </a:t>
          </a:r>
          <a:r>
            <a:rPr lang="en-US" sz="1500" kern="1200" dirty="0" err="1">
              <a:solidFill>
                <a:schemeClr val="bg1"/>
              </a:solidFill>
            </a:rPr>
            <a:t>penyerahannya</a:t>
          </a:r>
          <a:r>
            <a:rPr lang="en-US" sz="1500" kern="1200" dirty="0">
              <a:solidFill>
                <a:schemeClr val="bg1"/>
              </a:solidFill>
            </a:rPr>
            <a:t> </a:t>
          </a:r>
          <a:r>
            <a:rPr lang="en-US" sz="1500" kern="1200" dirty="0" err="1">
              <a:solidFill>
                <a:schemeClr val="bg1"/>
              </a:solidFill>
            </a:rPr>
            <a:t>dianggap</a:t>
          </a:r>
          <a:r>
            <a:rPr lang="en-US" sz="1500" kern="1200" dirty="0">
              <a:solidFill>
                <a:schemeClr val="bg1"/>
              </a:solidFill>
            </a:rPr>
            <a:t> </a:t>
          </a:r>
          <a:r>
            <a:rPr lang="en-US" sz="1500" kern="1200" dirty="0" err="1">
              <a:solidFill>
                <a:schemeClr val="bg1"/>
              </a:solidFill>
            </a:rPr>
            <a:t>langsung</a:t>
          </a:r>
          <a:r>
            <a:rPr lang="en-US" sz="1500" kern="1200" dirty="0">
              <a:solidFill>
                <a:schemeClr val="bg1"/>
              </a:solidFill>
            </a:rPr>
            <a:t> </a:t>
          </a:r>
          <a:r>
            <a:rPr lang="en-US" sz="1500" kern="1200" dirty="0" err="1">
              <a:solidFill>
                <a:schemeClr val="bg1"/>
              </a:solidFill>
            </a:rPr>
            <a:t>dari</a:t>
          </a:r>
          <a:r>
            <a:rPr lang="en-US" sz="1500" kern="1200" dirty="0">
              <a:solidFill>
                <a:schemeClr val="bg1"/>
              </a:solidFill>
            </a:rPr>
            <a:t> PKP </a:t>
          </a:r>
          <a:r>
            <a:rPr lang="en-US" sz="1500" kern="1200" dirty="0" err="1">
              <a:solidFill>
                <a:schemeClr val="bg1"/>
              </a:solidFill>
            </a:rPr>
            <a:t>kepada</a:t>
          </a:r>
          <a:r>
            <a:rPr lang="en-US" sz="1500" kern="1200" dirty="0">
              <a:solidFill>
                <a:schemeClr val="bg1"/>
              </a:solidFill>
            </a:rPr>
            <a:t> </a:t>
          </a:r>
          <a:r>
            <a:rPr lang="en-US" sz="1500" kern="1200" dirty="0" err="1">
              <a:solidFill>
                <a:schemeClr val="bg1"/>
              </a:solidFill>
            </a:rPr>
            <a:t>pihak</a:t>
          </a:r>
          <a:r>
            <a:rPr lang="en-US" sz="1500" kern="1200" dirty="0">
              <a:solidFill>
                <a:schemeClr val="bg1"/>
              </a:solidFill>
            </a:rPr>
            <a:t> yang </a:t>
          </a:r>
          <a:r>
            <a:rPr lang="en-US" sz="1500" kern="1200" dirty="0" err="1">
              <a:solidFill>
                <a:schemeClr val="bg1"/>
              </a:solidFill>
            </a:rPr>
            <a:t>membutuhkan</a:t>
          </a:r>
          <a:r>
            <a:rPr lang="en-US" sz="1500" kern="1200" dirty="0">
              <a:solidFill>
                <a:schemeClr val="bg1"/>
              </a:solidFill>
            </a:rPr>
            <a:t> BKP</a:t>
          </a:r>
        </a:p>
      </dsp:txBody>
      <dsp:txXfrm rot="10800000">
        <a:off x="1730250" y="4243392"/>
        <a:ext cx="5660387" cy="1088848"/>
      </dsp:txXfrm>
    </dsp:sp>
    <dsp:sp modelId="{8FF98412-1C47-4DDB-9503-A144966D7A1C}">
      <dsp:nvSpPr>
        <dsp:cNvPr id="0" name=""/>
        <dsp:cNvSpPr/>
      </dsp:nvSpPr>
      <dsp:spPr>
        <a:xfrm>
          <a:off x="1067562" y="4243392"/>
          <a:ext cx="1088848" cy="108884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8D99D4-3E23-4A12-9CBC-F11A5E40EDCF}">
      <dsp:nvSpPr>
        <dsp:cNvPr id="0" name=""/>
        <dsp:cNvSpPr/>
      </dsp:nvSpPr>
      <dsp:spPr>
        <a:xfrm rot="10800000">
          <a:off x="1760904" y="628"/>
          <a:ext cx="5624703" cy="1376625"/>
        </a:xfrm>
        <a:prstGeom prst="homePlate">
          <a:avLst/>
        </a:prstGeom>
        <a:solidFill>
          <a:srgbClr val="FF990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7054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solidFill>
                <a:schemeClr val="tx1"/>
              </a:solidFill>
            </a:rPr>
            <a:t>Penyerahan</a:t>
          </a:r>
          <a:r>
            <a:rPr lang="en-US" sz="1600" kern="1200" dirty="0">
              <a:solidFill>
                <a:schemeClr val="tx1"/>
              </a:solidFill>
            </a:rPr>
            <a:t> BKP </a:t>
          </a:r>
          <a:r>
            <a:rPr lang="en-US" sz="1600" kern="1200" dirty="0" err="1">
              <a:solidFill>
                <a:schemeClr val="tx1"/>
              </a:solidFill>
            </a:rPr>
            <a:t>kepada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makelar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sebagaimana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dimaksud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dalam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Kitab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Undang-Undang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Hukum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Dagang</a:t>
          </a:r>
          <a:r>
            <a:rPr lang="en-US" sz="1600" kern="1200" dirty="0">
              <a:solidFill>
                <a:schemeClr val="tx1"/>
              </a:solidFill>
            </a:rPr>
            <a:t> </a:t>
          </a:r>
        </a:p>
      </dsp:txBody>
      <dsp:txXfrm rot="10800000">
        <a:off x="2105060" y="628"/>
        <a:ext cx="5280547" cy="1376625"/>
      </dsp:txXfrm>
    </dsp:sp>
    <dsp:sp modelId="{83661BC5-0E58-4BCC-AFD2-2C9F6A1B8B89}">
      <dsp:nvSpPr>
        <dsp:cNvPr id="0" name=""/>
        <dsp:cNvSpPr/>
      </dsp:nvSpPr>
      <dsp:spPr>
        <a:xfrm>
          <a:off x="1072592" y="628"/>
          <a:ext cx="1376625" cy="137662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E44197-D567-4C16-83D4-647105869AAA}">
      <dsp:nvSpPr>
        <dsp:cNvPr id="0" name=""/>
        <dsp:cNvSpPr/>
      </dsp:nvSpPr>
      <dsp:spPr>
        <a:xfrm rot="10800000">
          <a:off x="1760904" y="1788187"/>
          <a:ext cx="5624703" cy="1376625"/>
        </a:xfrm>
        <a:prstGeom prst="homePlate">
          <a:avLst/>
        </a:prstGeom>
        <a:solidFill>
          <a:srgbClr val="00B0F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7054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solidFill>
                <a:schemeClr val="tx1"/>
              </a:solidFill>
            </a:rPr>
            <a:t>Penyerahan</a:t>
          </a:r>
          <a:r>
            <a:rPr lang="en-US" sz="1600" kern="1200" dirty="0">
              <a:solidFill>
                <a:schemeClr val="tx1"/>
              </a:solidFill>
            </a:rPr>
            <a:t> BKP </a:t>
          </a:r>
          <a:r>
            <a:rPr lang="en-US" sz="1600" kern="1200" dirty="0" err="1">
              <a:solidFill>
                <a:schemeClr val="tx1"/>
              </a:solidFill>
            </a:rPr>
            <a:t>untuk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jaminan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utang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piutang</a:t>
          </a:r>
          <a:r>
            <a:rPr lang="en-US" sz="1600" kern="1200" dirty="0">
              <a:solidFill>
                <a:schemeClr val="tx1"/>
              </a:solidFill>
            </a:rPr>
            <a:t> </a:t>
          </a:r>
        </a:p>
      </dsp:txBody>
      <dsp:txXfrm rot="10800000">
        <a:off x="2105060" y="1788187"/>
        <a:ext cx="5280547" cy="1376625"/>
      </dsp:txXfrm>
    </dsp:sp>
    <dsp:sp modelId="{6230EC1A-82CA-498A-9313-0DCCA6E6A160}">
      <dsp:nvSpPr>
        <dsp:cNvPr id="0" name=""/>
        <dsp:cNvSpPr/>
      </dsp:nvSpPr>
      <dsp:spPr>
        <a:xfrm>
          <a:off x="1072592" y="1788187"/>
          <a:ext cx="1376625" cy="137662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076371-67DA-4F3B-AF14-B6B947CFCFDD}">
      <dsp:nvSpPr>
        <dsp:cNvPr id="0" name=""/>
        <dsp:cNvSpPr/>
      </dsp:nvSpPr>
      <dsp:spPr>
        <a:xfrm rot="10800000">
          <a:off x="1760904" y="3575745"/>
          <a:ext cx="5624703" cy="1376625"/>
        </a:xfrm>
        <a:prstGeom prst="homePlate">
          <a:avLst/>
        </a:prstGeom>
        <a:solidFill>
          <a:srgbClr val="92D05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7054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solidFill>
                <a:schemeClr val="tx1"/>
              </a:solidFill>
            </a:rPr>
            <a:t>Penyerahan</a:t>
          </a:r>
          <a:r>
            <a:rPr lang="en-US" sz="1600" kern="1200" dirty="0">
              <a:solidFill>
                <a:schemeClr val="tx1"/>
              </a:solidFill>
            </a:rPr>
            <a:t> BKP </a:t>
          </a:r>
          <a:r>
            <a:rPr lang="en-US" sz="1600" kern="1200" dirty="0" err="1">
              <a:solidFill>
                <a:schemeClr val="tx1"/>
              </a:solidFill>
            </a:rPr>
            <a:t>sebagaimana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dimaksud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dalam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ayat</a:t>
          </a:r>
          <a:r>
            <a:rPr lang="en-US" sz="1600" kern="1200" dirty="0">
              <a:solidFill>
                <a:schemeClr val="tx1"/>
              </a:solidFill>
            </a:rPr>
            <a:t> (1) </a:t>
          </a:r>
          <a:r>
            <a:rPr lang="en-US" sz="1600" kern="1200" dirty="0" err="1">
              <a:solidFill>
                <a:schemeClr val="tx1"/>
              </a:solidFill>
            </a:rPr>
            <a:t>huruf</a:t>
          </a:r>
          <a:r>
            <a:rPr lang="en-US" sz="1600" kern="1200" dirty="0">
              <a:solidFill>
                <a:schemeClr val="tx1"/>
              </a:solidFill>
            </a:rPr>
            <a:t> f (</a:t>
          </a:r>
          <a:r>
            <a:rPr lang="en-US" sz="1600" kern="1200" dirty="0" err="1">
              <a:solidFill>
                <a:schemeClr val="tx1"/>
              </a:solidFill>
            </a:rPr>
            <a:t>pusat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ke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cabang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atau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antar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cabang</a:t>
          </a:r>
          <a:r>
            <a:rPr lang="en-US" sz="1600" kern="1200" dirty="0">
              <a:solidFill>
                <a:schemeClr val="tx1"/>
              </a:solidFill>
            </a:rPr>
            <a:t>) </a:t>
          </a:r>
          <a:r>
            <a:rPr lang="en-US" sz="1600" kern="1200" dirty="0" err="1">
              <a:solidFill>
                <a:schemeClr val="tx1"/>
              </a:solidFill>
            </a:rPr>
            <a:t>dalam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hal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Pengusaha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Kena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Pajak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memperoleh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ijin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pemusatan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tempat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pajak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terutang</a:t>
          </a:r>
          <a:endParaRPr lang="en-US" sz="1600" kern="1200" dirty="0">
            <a:solidFill>
              <a:schemeClr val="tx1"/>
            </a:solidFill>
          </a:endParaRPr>
        </a:p>
      </dsp:txBody>
      <dsp:txXfrm rot="10800000">
        <a:off x="2105060" y="3575745"/>
        <a:ext cx="5280547" cy="1376625"/>
      </dsp:txXfrm>
    </dsp:sp>
    <dsp:sp modelId="{389E0976-3C12-4339-AA12-0B7792C3231D}">
      <dsp:nvSpPr>
        <dsp:cNvPr id="0" name=""/>
        <dsp:cNvSpPr/>
      </dsp:nvSpPr>
      <dsp:spPr>
        <a:xfrm>
          <a:off x="1072592" y="3575745"/>
          <a:ext cx="1376625" cy="137662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8D99D4-3E23-4A12-9CBC-F11A5E40EDCF}">
      <dsp:nvSpPr>
        <dsp:cNvPr id="0" name=""/>
        <dsp:cNvSpPr/>
      </dsp:nvSpPr>
      <dsp:spPr>
        <a:xfrm rot="10800000">
          <a:off x="1971549" y="0"/>
          <a:ext cx="5624703" cy="2219203"/>
        </a:xfrm>
        <a:prstGeom prst="homePlate">
          <a:avLst/>
        </a:prstGeom>
        <a:solidFill>
          <a:srgbClr val="FF990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8607" tIns="57150" rIns="10668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pengalihan</a:t>
          </a:r>
          <a:r>
            <a:rPr lang="en-US" sz="1500" kern="1200" dirty="0"/>
            <a:t> </a:t>
          </a:r>
          <a:r>
            <a:rPr lang="en-US" sz="1500" kern="1200" dirty="0" err="1"/>
            <a:t>Barang</a:t>
          </a:r>
          <a:r>
            <a:rPr lang="en-US" sz="1500" kern="1200" dirty="0"/>
            <a:t> </a:t>
          </a:r>
          <a:r>
            <a:rPr lang="en-US" sz="1500" kern="1200" dirty="0" err="1"/>
            <a:t>Kena</a:t>
          </a:r>
          <a:r>
            <a:rPr lang="en-US" sz="1500" kern="1200" dirty="0"/>
            <a:t> </a:t>
          </a:r>
          <a:r>
            <a:rPr lang="en-US" sz="1500" kern="1200" dirty="0" err="1"/>
            <a:t>Pajak</a:t>
          </a:r>
          <a:r>
            <a:rPr lang="en-US" sz="1500" kern="1200" dirty="0"/>
            <a:t> </a:t>
          </a:r>
          <a:r>
            <a:rPr lang="en-US" sz="1500" kern="1200" dirty="0" err="1"/>
            <a:t>dalam</a:t>
          </a:r>
          <a:r>
            <a:rPr lang="en-US" sz="1500" kern="1200" dirty="0"/>
            <a:t> </a:t>
          </a:r>
          <a:r>
            <a:rPr lang="en-US" sz="1500" kern="1200" dirty="0" err="1"/>
            <a:t>rangka</a:t>
          </a:r>
          <a:r>
            <a:rPr lang="en-US" sz="1500" kern="1200" dirty="0"/>
            <a:t> </a:t>
          </a:r>
          <a:r>
            <a:rPr lang="en-US" sz="1500" kern="1200" dirty="0" err="1"/>
            <a:t>penggabungan</a:t>
          </a:r>
          <a:r>
            <a:rPr lang="en-US" sz="1500" kern="1200" dirty="0"/>
            <a:t>, </a:t>
          </a:r>
          <a:r>
            <a:rPr lang="en-US" sz="1500" kern="1200" dirty="0" err="1"/>
            <a:t>peleburan</a:t>
          </a:r>
          <a:r>
            <a:rPr lang="en-US" sz="1500" kern="1200" dirty="0"/>
            <a:t>, </a:t>
          </a:r>
          <a:r>
            <a:rPr lang="en-US" sz="1500" kern="1200" dirty="0" err="1"/>
            <a:t>pemekaran</a:t>
          </a:r>
          <a:r>
            <a:rPr lang="en-US" sz="1500" kern="1200" dirty="0"/>
            <a:t>, </a:t>
          </a:r>
          <a:r>
            <a:rPr lang="en-US" sz="1500" kern="1200" dirty="0" err="1"/>
            <a:t>pemecahan</a:t>
          </a:r>
          <a:r>
            <a:rPr lang="en-US" sz="1500" kern="1200" dirty="0"/>
            <a:t>, </a:t>
          </a:r>
          <a:r>
            <a:rPr lang="en-US" sz="1500" kern="1200" dirty="0" err="1"/>
            <a:t>dan</a:t>
          </a:r>
          <a:r>
            <a:rPr lang="en-US" sz="1500" kern="1200" dirty="0"/>
            <a:t> </a:t>
          </a:r>
          <a:r>
            <a:rPr lang="en-US" sz="1500" kern="1200" dirty="0" err="1"/>
            <a:t>pengambilalihan</a:t>
          </a:r>
          <a:r>
            <a:rPr lang="en-US" sz="1500" kern="1200" dirty="0"/>
            <a:t> </a:t>
          </a:r>
          <a:r>
            <a:rPr lang="en-US" sz="1500" kern="1200" dirty="0" err="1"/>
            <a:t>usaha</a:t>
          </a:r>
          <a:r>
            <a:rPr lang="en-US" sz="1500" kern="1200" dirty="0"/>
            <a:t> </a:t>
          </a:r>
          <a:r>
            <a:rPr lang="en-US" sz="1500" kern="1200" dirty="0" err="1"/>
            <a:t>dengan</a:t>
          </a:r>
          <a:r>
            <a:rPr lang="en-US" sz="1500" kern="1200" dirty="0"/>
            <a:t> </a:t>
          </a:r>
          <a:r>
            <a:rPr lang="en-US" sz="1500" kern="1200" dirty="0" err="1"/>
            <a:t>syarat</a:t>
          </a:r>
          <a:r>
            <a:rPr lang="en-US" sz="1500" kern="1200" dirty="0"/>
            <a:t> </a:t>
          </a:r>
          <a:r>
            <a:rPr lang="en-US" sz="1500" kern="1200" dirty="0" err="1"/>
            <a:t>pihak</a:t>
          </a:r>
          <a:r>
            <a:rPr lang="en-US" sz="1500" kern="1200" dirty="0"/>
            <a:t> yang </a:t>
          </a:r>
          <a:r>
            <a:rPr lang="en-US" sz="1500" kern="1200" dirty="0" err="1"/>
            <a:t>melakukan</a:t>
          </a:r>
          <a:r>
            <a:rPr lang="en-US" sz="1500" kern="1200" dirty="0"/>
            <a:t> </a:t>
          </a:r>
          <a:r>
            <a:rPr lang="en-US" sz="1500" kern="1200" dirty="0" err="1"/>
            <a:t>pengalihan</a:t>
          </a:r>
          <a:r>
            <a:rPr lang="en-US" sz="1500" kern="1200" dirty="0"/>
            <a:t> </a:t>
          </a:r>
          <a:r>
            <a:rPr lang="en-US" sz="1500" kern="1200" dirty="0" err="1"/>
            <a:t>dan</a:t>
          </a:r>
          <a:r>
            <a:rPr lang="en-US" sz="1500" kern="1200" dirty="0"/>
            <a:t> yang </a:t>
          </a:r>
          <a:r>
            <a:rPr lang="en-US" sz="1500" kern="1200" dirty="0" err="1"/>
            <a:t>menerima</a:t>
          </a:r>
          <a:r>
            <a:rPr lang="en-US" sz="1500" kern="1200" dirty="0"/>
            <a:t> </a:t>
          </a:r>
          <a:r>
            <a:rPr lang="en-US" sz="1500" kern="1200" dirty="0" err="1"/>
            <a:t>pengalihan</a:t>
          </a:r>
          <a:r>
            <a:rPr lang="en-US" sz="1500" kern="1200" dirty="0"/>
            <a:t> </a:t>
          </a:r>
          <a:r>
            <a:rPr lang="en-US" sz="1500" kern="1200" dirty="0" err="1"/>
            <a:t>adalah</a:t>
          </a:r>
          <a:r>
            <a:rPr lang="en-US" sz="1500" kern="1200" dirty="0"/>
            <a:t> </a:t>
          </a:r>
          <a:r>
            <a:rPr lang="en-US" sz="1500" kern="1200" dirty="0" err="1"/>
            <a:t>Pengusaha</a:t>
          </a:r>
          <a:r>
            <a:rPr lang="en-US" sz="1500" kern="1200" dirty="0"/>
            <a:t> </a:t>
          </a:r>
          <a:r>
            <a:rPr lang="en-US" sz="1500" kern="1200" dirty="0" err="1"/>
            <a:t>Kena</a:t>
          </a:r>
          <a:r>
            <a:rPr lang="en-US" sz="1500" kern="1200" dirty="0"/>
            <a:t> </a:t>
          </a:r>
          <a:r>
            <a:rPr lang="en-US" sz="1500" kern="1200" dirty="0" err="1"/>
            <a:t>Pajak</a:t>
          </a:r>
          <a:endParaRPr lang="en-US" sz="1500" kern="1200" dirty="0"/>
        </a:p>
      </dsp:txBody>
      <dsp:txXfrm rot="10800000">
        <a:off x="2526350" y="0"/>
        <a:ext cx="5069902" cy="2219203"/>
      </dsp:txXfrm>
    </dsp:sp>
    <dsp:sp modelId="{83661BC5-0E58-4BCC-AFD2-2C9F6A1B8B89}">
      <dsp:nvSpPr>
        <dsp:cNvPr id="0" name=""/>
        <dsp:cNvSpPr/>
      </dsp:nvSpPr>
      <dsp:spPr>
        <a:xfrm>
          <a:off x="861947" y="0"/>
          <a:ext cx="2219203" cy="221920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E44197-D567-4C16-83D4-647105869AAA}">
      <dsp:nvSpPr>
        <dsp:cNvPr id="0" name=""/>
        <dsp:cNvSpPr/>
      </dsp:nvSpPr>
      <dsp:spPr>
        <a:xfrm rot="10800000">
          <a:off x="1971549" y="2118210"/>
          <a:ext cx="5624703" cy="2219203"/>
        </a:xfrm>
        <a:prstGeom prst="homePlate">
          <a:avLst/>
        </a:prstGeom>
        <a:solidFill>
          <a:srgbClr val="00B0F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8607" tIns="57150" rIns="10668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>
              <a:solidFill>
                <a:schemeClr val="tx1"/>
              </a:solidFill>
            </a:rPr>
            <a:t>Barang</a:t>
          </a:r>
          <a:r>
            <a:rPr lang="en-US" sz="1500" kern="1200" dirty="0">
              <a:solidFill>
                <a:schemeClr val="tx1"/>
              </a:solidFill>
            </a:rPr>
            <a:t> </a:t>
          </a:r>
          <a:r>
            <a:rPr lang="en-US" sz="1500" kern="1200" dirty="0" err="1">
              <a:solidFill>
                <a:schemeClr val="tx1"/>
              </a:solidFill>
            </a:rPr>
            <a:t>Kena</a:t>
          </a:r>
          <a:r>
            <a:rPr lang="en-US" sz="1500" kern="1200" dirty="0">
              <a:solidFill>
                <a:schemeClr val="tx1"/>
              </a:solidFill>
            </a:rPr>
            <a:t> </a:t>
          </a:r>
          <a:r>
            <a:rPr lang="en-US" sz="1500" kern="1200" dirty="0" err="1">
              <a:solidFill>
                <a:schemeClr val="tx1"/>
              </a:solidFill>
            </a:rPr>
            <a:t>Pajak</a:t>
          </a:r>
          <a:r>
            <a:rPr lang="en-US" sz="1500" kern="1200" dirty="0">
              <a:solidFill>
                <a:schemeClr val="tx1"/>
              </a:solidFill>
            </a:rPr>
            <a:t> </a:t>
          </a:r>
          <a:r>
            <a:rPr lang="en-US" sz="1500" kern="1200" dirty="0" err="1">
              <a:solidFill>
                <a:schemeClr val="tx1"/>
              </a:solidFill>
            </a:rPr>
            <a:t>berupa</a:t>
          </a:r>
          <a:r>
            <a:rPr lang="en-US" sz="1500" kern="1200" dirty="0">
              <a:solidFill>
                <a:schemeClr val="tx1"/>
              </a:solidFill>
            </a:rPr>
            <a:t> </a:t>
          </a:r>
          <a:r>
            <a:rPr lang="en-US" sz="1500" kern="1200" dirty="0" err="1">
              <a:solidFill>
                <a:schemeClr val="tx1"/>
              </a:solidFill>
            </a:rPr>
            <a:t>aktiva</a:t>
          </a:r>
          <a:r>
            <a:rPr lang="en-US" sz="1500" kern="1200" dirty="0">
              <a:solidFill>
                <a:schemeClr val="tx1"/>
              </a:solidFill>
            </a:rPr>
            <a:t> yang </a:t>
          </a:r>
          <a:r>
            <a:rPr lang="en-US" sz="1500" kern="1200" dirty="0" err="1">
              <a:solidFill>
                <a:schemeClr val="tx1"/>
              </a:solidFill>
            </a:rPr>
            <a:t>menurut</a:t>
          </a:r>
          <a:r>
            <a:rPr lang="en-US" sz="1500" kern="1200" dirty="0">
              <a:solidFill>
                <a:schemeClr val="tx1"/>
              </a:solidFill>
            </a:rPr>
            <a:t> </a:t>
          </a:r>
          <a:r>
            <a:rPr lang="en-US" sz="1500" kern="1200" dirty="0" err="1">
              <a:solidFill>
                <a:schemeClr val="tx1"/>
              </a:solidFill>
            </a:rPr>
            <a:t>tujuan</a:t>
          </a:r>
          <a:r>
            <a:rPr lang="en-US" sz="1500" kern="1200" dirty="0">
              <a:solidFill>
                <a:schemeClr val="tx1"/>
              </a:solidFill>
            </a:rPr>
            <a:t> </a:t>
          </a:r>
          <a:r>
            <a:rPr lang="en-US" sz="1500" kern="1200" dirty="0" err="1">
              <a:solidFill>
                <a:schemeClr val="tx1"/>
              </a:solidFill>
            </a:rPr>
            <a:t>semula</a:t>
          </a:r>
          <a:r>
            <a:rPr lang="en-US" sz="1500" kern="1200" dirty="0">
              <a:solidFill>
                <a:schemeClr val="tx1"/>
              </a:solidFill>
            </a:rPr>
            <a:t> </a:t>
          </a:r>
          <a:r>
            <a:rPr lang="en-US" sz="1500" kern="1200" dirty="0" err="1">
              <a:solidFill>
                <a:schemeClr val="tx1"/>
              </a:solidFill>
            </a:rPr>
            <a:t>tidak</a:t>
          </a:r>
          <a:r>
            <a:rPr lang="en-US" sz="1500" kern="1200" dirty="0">
              <a:solidFill>
                <a:schemeClr val="tx1"/>
              </a:solidFill>
            </a:rPr>
            <a:t> </a:t>
          </a:r>
          <a:r>
            <a:rPr lang="en-US" sz="1500" kern="1200" dirty="0" err="1">
              <a:solidFill>
                <a:schemeClr val="tx1"/>
              </a:solidFill>
            </a:rPr>
            <a:t>untuk</a:t>
          </a:r>
          <a:r>
            <a:rPr lang="en-US" sz="1500" kern="1200" dirty="0">
              <a:solidFill>
                <a:schemeClr val="tx1"/>
              </a:solidFill>
            </a:rPr>
            <a:t> </a:t>
          </a:r>
          <a:r>
            <a:rPr lang="en-US" sz="1500" kern="1200" dirty="0" err="1">
              <a:solidFill>
                <a:schemeClr val="tx1"/>
              </a:solidFill>
            </a:rPr>
            <a:t>diperjualbelikan</a:t>
          </a:r>
          <a:r>
            <a:rPr lang="en-US" sz="1500" kern="1200" dirty="0">
              <a:solidFill>
                <a:schemeClr val="tx1"/>
              </a:solidFill>
            </a:rPr>
            <a:t>, yang </a:t>
          </a:r>
          <a:r>
            <a:rPr lang="en-US" sz="1500" kern="1200" dirty="0" err="1">
              <a:solidFill>
                <a:schemeClr val="tx1"/>
              </a:solidFill>
            </a:rPr>
            <a:t>masih</a:t>
          </a:r>
          <a:r>
            <a:rPr lang="en-US" sz="1500" kern="1200" dirty="0">
              <a:solidFill>
                <a:schemeClr val="tx1"/>
              </a:solidFill>
            </a:rPr>
            <a:t> </a:t>
          </a:r>
          <a:r>
            <a:rPr lang="en-US" sz="1500" kern="1200" dirty="0" err="1">
              <a:solidFill>
                <a:schemeClr val="tx1"/>
              </a:solidFill>
            </a:rPr>
            <a:t>tersisa</a:t>
          </a:r>
          <a:r>
            <a:rPr lang="en-US" sz="1500" kern="1200" dirty="0">
              <a:solidFill>
                <a:schemeClr val="tx1"/>
              </a:solidFill>
            </a:rPr>
            <a:t> </a:t>
          </a:r>
          <a:r>
            <a:rPr lang="en-US" sz="1500" kern="1200" dirty="0" err="1">
              <a:solidFill>
                <a:schemeClr val="tx1"/>
              </a:solidFill>
            </a:rPr>
            <a:t>pada</a:t>
          </a:r>
          <a:r>
            <a:rPr lang="en-US" sz="1500" kern="1200" dirty="0">
              <a:solidFill>
                <a:schemeClr val="tx1"/>
              </a:solidFill>
            </a:rPr>
            <a:t> </a:t>
          </a:r>
          <a:r>
            <a:rPr lang="en-US" sz="1500" kern="1200" dirty="0" err="1">
              <a:solidFill>
                <a:schemeClr val="tx1"/>
              </a:solidFill>
            </a:rPr>
            <a:t>saat</a:t>
          </a:r>
          <a:r>
            <a:rPr lang="en-US" sz="1500" kern="1200" dirty="0">
              <a:solidFill>
                <a:schemeClr val="tx1"/>
              </a:solidFill>
            </a:rPr>
            <a:t> </a:t>
          </a:r>
          <a:r>
            <a:rPr lang="en-US" sz="1500" kern="1200" dirty="0" err="1">
              <a:solidFill>
                <a:schemeClr val="tx1"/>
              </a:solidFill>
            </a:rPr>
            <a:t>pembubaran</a:t>
          </a:r>
          <a:r>
            <a:rPr lang="en-US" sz="1500" kern="1200" dirty="0">
              <a:solidFill>
                <a:schemeClr val="tx1"/>
              </a:solidFill>
            </a:rPr>
            <a:t> </a:t>
          </a:r>
          <a:r>
            <a:rPr lang="en-US" sz="1500" kern="1200" dirty="0" err="1">
              <a:solidFill>
                <a:schemeClr val="tx1"/>
              </a:solidFill>
            </a:rPr>
            <a:t>perusahaan</a:t>
          </a:r>
          <a:r>
            <a:rPr lang="en-US" sz="1500" kern="1200" dirty="0">
              <a:solidFill>
                <a:schemeClr val="tx1"/>
              </a:solidFill>
            </a:rPr>
            <a:t>, </a:t>
          </a:r>
          <a:r>
            <a:rPr lang="en-US" sz="1500" kern="1200" dirty="0" err="1">
              <a:solidFill>
                <a:schemeClr val="tx1"/>
              </a:solidFill>
            </a:rPr>
            <a:t>dan</a:t>
          </a:r>
          <a:r>
            <a:rPr lang="en-US" sz="1500" kern="1200" dirty="0">
              <a:solidFill>
                <a:schemeClr val="tx1"/>
              </a:solidFill>
            </a:rPr>
            <a:t> yang </a:t>
          </a:r>
          <a:r>
            <a:rPr lang="en-US" sz="1500" kern="1200" dirty="0" err="1">
              <a:solidFill>
                <a:schemeClr val="tx1"/>
              </a:solidFill>
            </a:rPr>
            <a:t>Pajak</a:t>
          </a:r>
          <a:r>
            <a:rPr lang="en-US" sz="1500" kern="1200" dirty="0">
              <a:solidFill>
                <a:schemeClr val="tx1"/>
              </a:solidFill>
            </a:rPr>
            <a:t> </a:t>
          </a:r>
          <a:r>
            <a:rPr lang="en-US" sz="1500" kern="1200" dirty="0" err="1">
              <a:solidFill>
                <a:schemeClr val="tx1"/>
              </a:solidFill>
            </a:rPr>
            <a:t>Masukan</a:t>
          </a:r>
          <a:r>
            <a:rPr lang="en-US" sz="1500" kern="1200" dirty="0">
              <a:solidFill>
                <a:schemeClr val="tx1"/>
              </a:solidFill>
            </a:rPr>
            <a:t> </a:t>
          </a:r>
          <a:r>
            <a:rPr lang="en-US" sz="1500" kern="1200" dirty="0" err="1">
              <a:solidFill>
                <a:schemeClr val="tx1"/>
              </a:solidFill>
            </a:rPr>
            <a:t>atas</a:t>
          </a:r>
          <a:r>
            <a:rPr lang="en-US" sz="1500" kern="1200" dirty="0">
              <a:solidFill>
                <a:schemeClr val="tx1"/>
              </a:solidFill>
            </a:rPr>
            <a:t> </a:t>
          </a:r>
          <a:r>
            <a:rPr lang="en-US" sz="1500" kern="1200" dirty="0" err="1">
              <a:solidFill>
                <a:schemeClr val="tx1"/>
              </a:solidFill>
            </a:rPr>
            <a:t>perolehannya</a:t>
          </a:r>
          <a:r>
            <a:rPr lang="en-US" sz="1500" kern="1200" dirty="0">
              <a:solidFill>
                <a:schemeClr val="tx1"/>
              </a:solidFill>
            </a:rPr>
            <a:t> </a:t>
          </a:r>
          <a:r>
            <a:rPr lang="en-US" sz="1500" kern="1200" dirty="0" err="1">
              <a:solidFill>
                <a:schemeClr val="tx1"/>
              </a:solidFill>
            </a:rPr>
            <a:t>tidak</a:t>
          </a:r>
          <a:r>
            <a:rPr lang="en-US" sz="1500" kern="1200" dirty="0">
              <a:solidFill>
                <a:schemeClr val="tx1"/>
              </a:solidFill>
            </a:rPr>
            <a:t> </a:t>
          </a:r>
          <a:r>
            <a:rPr lang="en-US" sz="1500" kern="1200" dirty="0" err="1">
              <a:solidFill>
                <a:schemeClr val="tx1"/>
              </a:solidFill>
            </a:rPr>
            <a:t>dapat</a:t>
          </a:r>
          <a:r>
            <a:rPr lang="en-US" sz="1500" kern="1200" dirty="0">
              <a:solidFill>
                <a:schemeClr val="tx1"/>
              </a:solidFill>
            </a:rPr>
            <a:t> </a:t>
          </a:r>
          <a:r>
            <a:rPr lang="en-US" sz="1500" kern="1200" dirty="0" err="1">
              <a:solidFill>
                <a:schemeClr val="tx1"/>
              </a:solidFill>
            </a:rPr>
            <a:t>dikreditkan</a:t>
          </a:r>
          <a:r>
            <a:rPr lang="en-US" sz="1500" kern="1200" dirty="0">
              <a:solidFill>
                <a:schemeClr val="tx1"/>
              </a:solidFill>
            </a:rPr>
            <a:t> </a:t>
          </a:r>
          <a:r>
            <a:rPr lang="en-US" sz="1500" kern="1200" dirty="0" err="1">
              <a:solidFill>
                <a:schemeClr val="tx1"/>
              </a:solidFill>
            </a:rPr>
            <a:t>sebagaimana</a:t>
          </a:r>
          <a:r>
            <a:rPr lang="en-US" sz="1500" kern="1200" dirty="0">
              <a:solidFill>
                <a:schemeClr val="tx1"/>
              </a:solidFill>
            </a:rPr>
            <a:t> </a:t>
          </a:r>
          <a:r>
            <a:rPr lang="en-US" sz="1500" kern="1200" dirty="0" err="1">
              <a:solidFill>
                <a:schemeClr val="tx1"/>
              </a:solidFill>
            </a:rPr>
            <a:t>dimaksud</a:t>
          </a:r>
          <a:r>
            <a:rPr lang="en-US" sz="1500" kern="1200" dirty="0">
              <a:solidFill>
                <a:schemeClr val="tx1"/>
              </a:solidFill>
            </a:rPr>
            <a:t> </a:t>
          </a:r>
          <a:r>
            <a:rPr lang="en-US" sz="1500" kern="1200" dirty="0" err="1">
              <a:solidFill>
                <a:schemeClr val="tx1"/>
              </a:solidFill>
            </a:rPr>
            <a:t>dalam</a:t>
          </a:r>
          <a:r>
            <a:rPr lang="en-US" sz="1500" kern="1200" dirty="0">
              <a:solidFill>
                <a:schemeClr val="tx1"/>
              </a:solidFill>
            </a:rPr>
            <a:t> </a:t>
          </a:r>
          <a:r>
            <a:rPr lang="en-US" sz="1500" kern="1200" dirty="0" err="1">
              <a:solidFill>
                <a:schemeClr val="tx1"/>
              </a:solidFill>
            </a:rPr>
            <a:t>Pasal</a:t>
          </a:r>
          <a:r>
            <a:rPr lang="en-US" sz="1500" kern="1200" dirty="0">
              <a:solidFill>
                <a:schemeClr val="tx1"/>
              </a:solidFill>
            </a:rPr>
            <a:t> 9 </a:t>
          </a:r>
          <a:r>
            <a:rPr lang="en-US" sz="1500" kern="1200" dirty="0" err="1">
              <a:solidFill>
                <a:schemeClr val="tx1"/>
              </a:solidFill>
            </a:rPr>
            <a:t>ayat</a:t>
          </a:r>
          <a:r>
            <a:rPr lang="en-US" sz="1500" kern="1200" dirty="0">
              <a:solidFill>
                <a:schemeClr val="tx1"/>
              </a:solidFill>
            </a:rPr>
            <a:t> (8) </a:t>
          </a:r>
          <a:r>
            <a:rPr lang="en-US" sz="1500" kern="1200" dirty="0" err="1">
              <a:solidFill>
                <a:schemeClr val="tx1"/>
              </a:solidFill>
            </a:rPr>
            <a:t>huruf</a:t>
          </a:r>
          <a:r>
            <a:rPr lang="en-US" sz="1500" kern="1200" dirty="0">
              <a:solidFill>
                <a:schemeClr val="tx1"/>
              </a:solidFill>
            </a:rPr>
            <a:t> b </a:t>
          </a:r>
          <a:r>
            <a:rPr lang="en-US" sz="1500" kern="1200" dirty="0" err="1">
              <a:solidFill>
                <a:schemeClr val="tx1"/>
              </a:solidFill>
            </a:rPr>
            <a:t>dan</a:t>
          </a:r>
          <a:r>
            <a:rPr lang="en-US" sz="1500" kern="1200" dirty="0">
              <a:solidFill>
                <a:schemeClr val="tx1"/>
              </a:solidFill>
            </a:rPr>
            <a:t> </a:t>
          </a:r>
          <a:r>
            <a:rPr lang="en-US" sz="1500" kern="1200" dirty="0" err="1">
              <a:solidFill>
                <a:schemeClr val="tx1"/>
              </a:solidFill>
            </a:rPr>
            <a:t>huruf</a:t>
          </a:r>
          <a:r>
            <a:rPr lang="en-US" sz="1500" kern="1200" dirty="0">
              <a:solidFill>
                <a:schemeClr val="tx1"/>
              </a:solidFill>
            </a:rPr>
            <a:t> c</a:t>
          </a:r>
        </a:p>
      </dsp:txBody>
      <dsp:txXfrm rot="10800000">
        <a:off x="2526350" y="2118210"/>
        <a:ext cx="5069902" cy="2219203"/>
      </dsp:txXfrm>
    </dsp:sp>
    <dsp:sp modelId="{6230EC1A-82CA-498A-9313-0DCCA6E6A160}">
      <dsp:nvSpPr>
        <dsp:cNvPr id="0" name=""/>
        <dsp:cNvSpPr/>
      </dsp:nvSpPr>
      <dsp:spPr>
        <a:xfrm>
          <a:off x="861947" y="2118210"/>
          <a:ext cx="2219203" cy="221920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7F18B5-5614-47B6-8AF6-6D3D44B5FF0F}">
      <dsp:nvSpPr>
        <dsp:cNvPr id="0" name=""/>
        <dsp:cNvSpPr/>
      </dsp:nvSpPr>
      <dsp:spPr>
        <a:xfrm>
          <a:off x="0" y="0"/>
          <a:ext cx="5330874" cy="2665437"/>
        </a:xfrm>
        <a:prstGeom prst="roundRect">
          <a:avLst>
            <a:gd name="adj" fmla="val 10000"/>
          </a:avLst>
        </a:prstGeom>
        <a:solidFill>
          <a:srgbClr val="C0000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535" tIns="59690" rIns="89535" bIns="5969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/>
            <a:t>OBJEK PPN PASAL 16 C UU PPN</a:t>
          </a:r>
        </a:p>
      </dsp:txBody>
      <dsp:txXfrm>
        <a:off x="78068" y="78068"/>
        <a:ext cx="5174738" cy="2509301"/>
      </dsp:txXfrm>
    </dsp:sp>
    <dsp:sp modelId="{61D9287C-B854-47D6-9388-762544D205E0}">
      <dsp:nvSpPr>
        <dsp:cNvPr id="0" name=""/>
        <dsp:cNvSpPr/>
      </dsp:nvSpPr>
      <dsp:spPr>
        <a:xfrm>
          <a:off x="533087" y="2665437"/>
          <a:ext cx="595194" cy="15531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53161"/>
              </a:lnTo>
              <a:lnTo>
                <a:pt x="595194" y="1553161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A2BA38-D6D3-4896-BBC5-8463BD85D643}">
      <dsp:nvSpPr>
        <dsp:cNvPr id="0" name=""/>
        <dsp:cNvSpPr/>
      </dsp:nvSpPr>
      <dsp:spPr>
        <a:xfrm>
          <a:off x="1128281" y="3332220"/>
          <a:ext cx="6277211" cy="1772755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915" tIns="54610" rIns="81915" bIns="5461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 err="1"/>
            <a:t>Kegiatan</a:t>
          </a:r>
          <a:r>
            <a:rPr lang="en-US" sz="4300" kern="1200" dirty="0"/>
            <a:t> </a:t>
          </a:r>
          <a:r>
            <a:rPr lang="en-US" sz="4300" kern="1200" dirty="0" err="1"/>
            <a:t>Membangun</a:t>
          </a:r>
          <a:r>
            <a:rPr lang="en-US" sz="4300" kern="1200" dirty="0"/>
            <a:t> </a:t>
          </a:r>
          <a:r>
            <a:rPr lang="en-US" sz="4300" kern="1200" dirty="0" err="1"/>
            <a:t>Sendiri</a:t>
          </a:r>
          <a:endParaRPr lang="en-US" sz="4300" kern="1200" dirty="0"/>
        </a:p>
      </dsp:txBody>
      <dsp:txXfrm>
        <a:off x="1180203" y="3384142"/>
        <a:ext cx="6173367" cy="16689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type="homePlate" r:blip="" rot="180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linDir" val="fromT"/>
              <dgm:param type="chAlign" val="l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srcNode" val="rootConnector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srcNode" val="rootConnector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type="round2SameRect" r:blip="" rot="90">
                    <dgm:adjLst/>
                  </dgm:shape>
                </dgm:if>
                <dgm:else name="Name12">
                  <dgm:shape xmlns:r="http://schemas.openxmlformats.org/officeDocument/2006/relationships" type="round2SameRect" r:blip="" rot="-90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linDir" val="fromT"/>
              <dgm:param type="chAlign" val="l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srcNode" val="rootConnector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srcNode" val="rootConnector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linDir" val="fromT"/>
              <dgm:param type="chAlign" val="l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srcNode" val="rootConnector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srcNode" val="rootConnector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linDir" val="fromT"/>
              <dgm:param type="chAlign" val="l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srcNode" val="rootConnector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srcNode" val="rootConnector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linDir" val="fromT"/>
              <dgm:param type="chAlign" val="l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srcNode" val="rootConnector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srcNode" val="rootConnector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type="round2SameRect" r:blip="" rot="90">
                    <dgm:adjLst/>
                  </dgm:shape>
                </dgm:if>
                <dgm:else name="Name12">
                  <dgm:shape xmlns:r="http://schemas.openxmlformats.org/officeDocument/2006/relationships" type="round2SameRect" r:blip="" rot="-90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type="round2SameRect" r:blip="" rot="90">
                    <dgm:adjLst/>
                  </dgm:shape>
                </dgm:if>
                <dgm:else name="Name12">
                  <dgm:shape xmlns:r="http://schemas.openxmlformats.org/officeDocument/2006/relationships" type="round2SameRect" r:blip="" rot="-90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linDir" val="fromT"/>
              <dgm:param type="chAlign" val="l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srcNode" val="rootConnector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srcNode" val="rootConnector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type="homePlate" r:blip="" rot="180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linDir" val="fromT"/>
              <dgm:param type="chAlign" val="l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srcNode" val="rootConnector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srcNode" val="rootConnector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linDir" val="fromT"/>
              <dgm:param type="chAlign" val="l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srcNode" val="rootConnector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srcNode" val="rootConnector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linDir" val="fromT"/>
              <dgm:param type="chAlign" val="l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srcNode" val="rootConnector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srcNode" val="rootConnector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linDir" val="fromT"/>
              <dgm:param type="chAlign" val="l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srcNode" val="rootConnector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srcNode" val="rootConnector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linDir" val="fromT"/>
              <dgm:param type="chAlign" val="l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srcNode" val="rootConnector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srcNode" val="rootConnector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linDir" val="fromT"/>
              <dgm:param type="chAlign" val="l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srcNode" val="rootConnector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srcNode" val="rootConnector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linDir" val="fromT"/>
              <dgm:param type="chAlign" val="l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srcNode" val="rootConnector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srcNode" val="rootConnector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linDir" val="fromT"/>
              <dgm:param type="chAlign" val="l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srcNode" val="rootConnector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srcNode" val="rootConnector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linDir" val="fromT"/>
              <dgm:param type="chAlign" val="l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srcNode" val="rootConnector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srcNode" val="rootConnector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linDir" val="fromT"/>
              <dgm:param type="chAlign" val="l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srcNode" val="rootConnector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srcNode" val="rootConnector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linDir" val="fromT"/>
              <dgm:param type="chAlign" val="l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srcNode" val="rootConnector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srcNode" val="rootConnector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4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type="homePlate" r:blip="" rot="180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#5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type="homePlate" r:blip="" rot="180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#6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type="homePlate" r:blip="" rot="180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#7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type="homePlate" r:blip="" rot="180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#8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type="homePlate" r:blip="" rot="180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linDir" val="fromT"/>
              <dgm:param type="chAlign" val="l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srcNode" val="rootConnector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srcNode" val="rootConnector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57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857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EA3B6DC-A42D-4656-B87C-0F764E2FDC6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23375"/>
            <a:ext cx="2971800" cy="4857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223375"/>
            <a:ext cx="2971800" cy="4857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 eaLnBrk="1" hangingPunct="1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57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57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22E7C57-F915-4CF5-B39F-6EF178EA3E2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1713" y="728663"/>
            <a:ext cx="4854575" cy="3641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613275"/>
            <a:ext cx="5486400" cy="436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23375"/>
            <a:ext cx="2971800" cy="4857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223375"/>
            <a:ext cx="2971800" cy="4857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 eaLnBrk="1" hangingPunct="1"/>
            <a:fld id="{9A0DB2DC-4C9A-4742-B13C-FB6460FD3503}" type="slidenum">
              <a:rPr lang="en-US" altLang="en-US" sz="1200" dirty="0">
                <a:latin typeface="Calibri" panose="020F0502020204030204" pitchFamily="34" charset="0"/>
              </a:rPr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id-ID" altLang="en-US" dirty="0"/>
          </a:p>
        </p:txBody>
      </p:sp>
      <p:sp>
        <p:nvSpPr>
          <p:cNvPr id="12292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9223375"/>
            <a:ext cx="2971800" cy="48577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en-US" dirty="0">
                <a:cs typeface="Arial" panose="020B0604020202020204" pitchFamily="34" charset="0"/>
              </a:rPr>
            </a:fld>
            <a:endParaRPr lang="en-US" altLang="en-US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id-ID" altLang="en-US" dirty="0"/>
          </a:p>
        </p:txBody>
      </p:sp>
      <p:sp>
        <p:nvSpPr>
          <p:cNvPr id="30724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9223375"/>
            <a:ext cx="2971800" cy="48577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en-US" dirty="0">
                <a:cs typeface="Arial" panose="020B0604020202020204" pitchFamily="34" charset="0"/>
              </a:rPr>
            </a:fld>
            <a:endParaRPr lang="en-US" altLang="en-US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id-ID" altLang="en-US" dirty="0"/>
          </a:p>
        </p:txBody>
      </p:sp>
      <p:sp>
        <p:nvSpPr>
          <p:cNvPr id="32772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9223375"/>
            <a:ext cx="2971800" cy="48577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en-US" dirty="0">
                <a:cs typeface="Arial" panose="020B0604020202020204" pitchFamily="34" charset="0"/>
              </a:rPr>
            </a:fld>
            <a:endParaRPr lang="en-US" altLang="en-US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id-ID" altLang="en-US" dirty="0"/>
          </a:p>
        </p:txBody>
      </p:sp>
      <p:sp>
        <p:nvSpPr>
          <p:cNvPr id="3482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9223375"/>
            <a:ext cx="2971800" cy="48577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en-US" dirty="0">
                <a:cs typeface="Arial" panose="020B0604020202020204" pitchFamily="34" charset="0"/>
              </a:rPr>
            </a:fld>
            <a:endParaRPr lang="en-US" altLang="en-US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id-ID" altLang="en-US" dirty="0"/>
          </a:p>
        </p:txBody>
      </p:sp>
      <p:sp>
        <p:nvSpPr>
          <p:cNvPr id="36868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9223375"/>
            <a:ext cx="2971800" cy="48577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en-US" dirty="0">
                <a:cs typeface="Arial" panose="020B0604020202020204" pitchFamily="34" charset="0"/>
              </a:rPr>
            </a:fld>
            <a:endParaRPr lang="en-US" altLang="en-US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id-ID" altLang="en-US" dirty="0"/>
          </a:p>
        </p:txBody>
      </p:sp>
      <p:sp>
        <p:nvSpPr>
          <p:cNvPr id="3891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9223375"/>
            <a:ext cx="2971800" cy="48577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en-US" dirty="0">
                <a:cs typeface="Arial" panose="020B0604020202020204" pitchFamily="34" charset="0"/>
              </a:rPr>
            </a:fld>
            <a:endParaRPr lang="en-US" altLang="en-US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id-ID" altLang="en-US" dirty="0"/>
          </a:p>
        </p:txBody>
      </p:sp>
      <p:sp>
        <p:nvSpPr>
          <p:cNvPr id="40964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9223375"/>
            <a:ext cx="2971800" cy="48577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en-US" dirty="0">
                <a:cs typeface="Arial" panose="020B0604020202020204" pitchFamily="34" charset="0"/>
              </a:rPr>
            </a:fld>
            <a:endParaRPr lang="en-US" altLang="en-US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id-ID" altLang="en-US" dirty="0"/>
          </a:p>
        </p:txBody>
      </p:sp>
      <p:sp>
        <p:nvSpPr>
          <p:cNvPr id="43012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9223375"/>
            <a:ext cx="2971800" cy="48577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en-US" dirty="0">
                <a:cs typeface="Arial" panose="020B0604020202020204" pitchFamily="34" charset="0"/>
              </a:rPr>
            </a:fld>
            <a:endParaRPr lang="en-US" altLang="en-US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id-ID" altLang="en-US" dirty="0"/>
          </a:p>
        </p:txBody>
      </p:sp>
      <p:sp>
        <p:nvSpPr>
          <p:cNvPr id="4506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9223375"/>
            <a:ext cx="2971800" cy="48577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en-US" dirty="0">
                <a:cs typeface="Arial" panose="020B0604020202020204" pitchFamily="34" charset="0"/>
              </a:rPr>
            </a:fld>
            <a:endParaRPr lang="en-US" altLang="en-US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id-ID" altLang="en-US" dirty="0"/>
          </a:p>
        </p:txBody>
      </p:sp>
      <p:sp>
        <p:nvSpPr>
          <p:cNvPr id="47108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9223375"/>
            <a:ext cx="2971800" cy="48577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en-US" dirty="0">
                <a:cs typeface="Arial" panose="020B0604020202020204" pitchFamily="34" charset="0"/>
              </a:rPr>
            </a:fld>
            <a:endParaRPr lang="en-US" altLang="en-US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id-ID" altLang="en-US" dirty="0"/>
          </a:p>
        </p:txBody>
      </p:sp>
      <p:sp>
        <p:nvSpPr>
          <p:cNvPr id="4915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9223375"/>
            <a:ext cx="2971800" cy="48577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en-US" dirty="0">
                <a:cs typeface="Arial" panose="020B0604020202020204" pitchFamily="34" charset="0"/>
              </a:rPr>
            </a:fld>
            <a:endParaRPr lang="en-US" altLang="en-US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id-ID" altLang="en-US" dirty="0"/>
          </a:p>
        </p:txBody>
      </p:sp>
      <p:sp>
        <p:nvSpPr>
          <p:cNvPr id="1434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9223375"/>
            <a:ext cx="2971800" cy="48577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en-US" dirty="0">
                <a:cs typeface="Arial" panose="020B0604020202020204" pitchFamily="34" charset="0"/>
              </a:rPr>
            </a:fld>
            <a:endParaRPr lang="en-US" altLang="en-US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id-ID" altLang="en-US" dirty="0"/>
          </a:p>
        </p:txBody>
      </p:sp>
      <p:sp>
        <p:nvSpPr>
          <p:cNvPr id="51204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9223375"/>
            <a:ext cx="2971800" cy="48577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en-US" dirty="0">
                <a:cs typeface="Arial" panose="020B0604020202020204" pitchFamily="34" charset="0"/>
              </a:rPr>
            </a:fld>
            <a:endParaRPr lang="en-US" altLang="en-US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id-ID" altLang="en-US" dirty="0"/>
          </a:p>
        </p:txBody>
      </p:sp>
      <p:sp>
        <p:nvSpPr>
          <p:cNvPr id="53252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9223375"/>
            <a:ext cx="2971800" cy="48577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en-US" dirty="0">
                <a:cs typeface="Arial" panose="020B0604020202020204" pitchFamily="34" charset="0"/>
              </a:rPr>
            </a:fld>
            <a:endParaRPr lang="en-US" altLang="en-US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id-ID" altLang="en-US" dirty="0"/>
          </a:p>
        </p:txBody>
      </p:sp>
      <p:sp>
        <p:nvSpPr>
          <p:cNvPr id="5530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9223375"/>
            <a:ext cx="2971800" cy="48577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en-US" dirty="0">
                <a:cs typeface="Arial" panose="020B0604020202020204" pitchFamily="34" charset="0"/>
              </a:rPr>
            </a:fld>
            <a:endParaRPr lang="en-US" altLang="en-US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id-ID" altLang="en-US" dirty="0"/>
          </a:p>
        </p:txBody>
      </p:sp>
      <p:sp>
        <p:nvSpPr>
          <p:cNvPr id="57348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9223375"/>
            <a:ext cx="2971800" cy="48577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en-US" dirty="0">
                <a:cs typeface="Arial" panose="020B0604020202020204" pitchFamily="34" charset="0"/>
              </a:rPr>
            </a:fld>
            <a:endParaRPr lang="en-US" altLang="en-US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id-ID" altLang="en-US" dirty="0"/>
          </a:p>
        </p:txBody>
      </p:sp>
      <p:sp>
        <p:nvSpPr>
          <p:cNvPr id="5939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9223375"/>
            <a:ext cx="2971800" cy="48577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en-US" dirty="0">
                <a:cs typeface="Arial" panose="020B0604020202020204" pitchFamily="34" charset="0"/>
              </a:rPr>
            </a:fld>
            <a:endParaRPr lang="en-US" altLang="en-US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id-ID" altLang="en-US" dirty="0"/>
          </a:p>
        </p:txBody>
      </p:sp>
      <p:sp>
        <p:nvSpPr>
          <p:cNvPr id="61444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9223375"/>
            <a:ext cx="2971800" cy="48577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en-US" dirty="0">
                <a:cs typeface="Arial" panose="020B0604020202020204" pitchFamily="34" charset="0"/>
              </a:rPr>
            </a:fld>
            <a:endParaRPr lang="en-US" altLang="en-US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id-ID" altLang="en-US" dirty="0"/>
          </a:p>
        </p:txBody>
      </p:sp>
      <p:sp>
        <p:nvSpPr>
          <p:cNvPr id="63492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9223375"/>
            <a:ext cx="2971800" cy="48577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en-US" dirty="0">
                <a:cs typeface="Arial" panose="020B0604020202020204" pitchFamily="34" charset="0"/>
              </a:rPr>
            </a:fld>
            <a:endParaRPr lang="en-US" altLang="en-US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id-ID" altLang="en-US" dirty="0"/>
          </a:p>
        </p:txBody>
      </p:sp>
      <p:sp>
        <p:nvSpPr>
          <p:cNvPr id="6554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9223375"/>
            <a:ext cx="2971800" cy="48577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en-US" dirty="0">
                <a:cs typeface="Arial" panose="020B0604020202020204" pitchFamily="34" charset="0"/>
              </a:rPr>
            </a:fld>
            <a:endParaRPr lang="en-US" altLang="en-US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id-ID" altLang="en-US" dirty="0"/>
          </a:p>
        </p:txBody>
      </p:sp>
      <p:sp>
        <p:nvSpPr>
          <p:cNvPr id="67588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9223375"/>
            <a:ext cx="2971800" cy="48577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en-US" dirty="0">
                <a:cs typeface="Arial" panose="020B0604020202020204" pitchFamily="34" charset="0"/>
              </a:rPr>
            </a:fld>
            <a:endParaRPr lang="en-US" altLang="en-US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id-ID" altLang="en-US" dirty="0"/>
          </a:p>
        </p:txBody>
      </p:sp>
      <p:sp>
        <p:nvSpPr>
          <p:cNvPr id="6963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9223375"/>
            <a:ext cx="2971800" cy="48577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en-US" dirty="0">
                <a:cs typeface="Arial" panose="020B0604020202020204" pitchFamily="34" charset="0"/>
              </a:rPr>
            </a:fld>
            <a:endParaRPr lang="en-US" altLang="en-US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id-ID" altLang="en-US" dirty="0"/>
          </a:p>
        </p:txBody>
      </p:sp>
      <p:sp>
        <p:nvSpPr>
          <p:cNvPr id="16388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9223375"/>
            <a:ext cx="2971800" cy="48577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en-US" dirty="0">
                <a:cs typeface="Arial" panose="020B0604020202020204" pitchFamily="34" charset="0"/>
              </a:rPr>
            </a:fld>
            <a:endParaRPr lang="en-US" altLang="en-US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id-ID" altLang="en-US" dirty="0"/>
          </a:p>
        </p:txBody>
      </p:sp>
      <p:sp>
        <p:nvSpPr>
          <p:cNvPr id="71684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9223375"/>
            <a:ext cx="2971800" cy="48577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en-US" dirty="0">
                <a:cs typeface="Arial" panose="020B0604020202020204" pitchFamily="34" charset="0"/>
              </a:rPr>
            </a:fld>
            <a:endParaRPr lang="en-US" altLang="en-US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id-ID" altLang="en-US" dirty="0"/>
          </a:p>
        </p:txBody>
      </p:sp>
      <p:sp>
        <p:nvSpPr>
          <p:cNvPr id="73732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9223375"/>
            <a:ext cx="2971800" cy="48577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en-US" dirty="0">
                <a:cs typeface="Arial" panose="020B0604020202020204" pitchFamily="34" charset="0"/>
              </a:rPr>
            </a:fld>
            <a:endParaRPr lang="en-US" altLang="en-US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id-ID" altLang="en-US" dirty="0"/>
          </a:p>
        </p:txBody>
      </p:sp>
      <p:sp>
        <p:nvSpPr>
          <p:cNvPr id="7578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9223375"/>
            <a:ext cx="2971800" cy="48577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en-US" dirty="0">
                <a:cs typeface="Arial" panose="020B0604020202020204" pitchFamily="34" charset="0"/>
              </a:rPr>
            </a:fld>
            <a:endParaRPr lang="en-US" altLang="en-US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id-ID" altLang="en-US" dirty="0"/>
          </a:p>
        </p:txBody>
      </p:sp>
      <p:sp>
        <p:nvSpPr>
          <p:cNvPr id="77828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9223375"/>
            <a:ext cx="2971800" cy="48577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en-US" dirty="0">
                <a:cs typeface="Arial" panose="020B0604020202020204" pitchFamily="34" charset="0"/>
              </a:rPr>
            </a:fld>
            <a:endParaRPr lang="en-US" altLang="en-US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id-ID" altLang="en-US" dirty="0"/>
          </a:p>
        </p:txBody>
      </p:sp>
      <p:sp>
        <p:nvSpPr>
          <p:cNvPr id="7987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9223375"/>
            <a:ext cx="2971800" cy="48577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en-US" dirty="0">
                <a:cs typeface="Arial" panose="020B0604020202020204" pitchFamily="34" charset="0"/>
              </a:rPr>
            </a:fld>
            <a:endParaRPr lang="en-US" altLang="en-US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id-ID" altLang="en-US" dirty="0"/>
          </a:p>
        </p:txBody>
      </p:sp>
      <p:sp>
        <p:nvSpPr>
          <p:cNvPr id="81924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9223375"/>
            <a:ext cx="2971800" cy="48577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en-US" dirty="0">
                <a:cs typeface="Arial" panose="020B0604020202020204" pitchFamily="34" charset="0"/>
              </a:rPr>
            </a:fld>
            <a:endParaRPr lang="en-US" altLang="en-US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id-ID" altLang="en-US" dirty="0"/>
          </a:p>
        </p:txBody>
      </p:sp>
      <p:sp>
        <p:nvSpPr>
          <p:cNvPr id="1843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9223375"/>
            <a:ext cx="2971800" cy="48577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en-US" dirty="0">
                <a:cs typeface="Arial" panose="020B0604020202020204" pitchFamily="34" charset="0"/>
              </a:rPr>
            </a:fld>
            <a:endParaRPr lang="en-US" altLang="en-US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id-ID" altLang="en-US" dirty="0"/>
          </a:p>
        </p:txBody>
      </p:sp>
      <p:sp>
        <p:nvSpPr>
          <p:cNvPr id="20484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9223375"/>
            <a:ext cx="2971800" cy="48577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en-US" dirty="0">
                <a:cs typeface="Arial" panose="020B0604020202020204" pitchFamily="34" charset="0"/>
              </a:rPr>
            </a:fld>
            <a:endParaRPr lang="en-US" altLang="en-US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id-ID" altLang="en-US" dirty="0"/>
          </a:p>
        </p:txBody>
      </p:sp>
      <p:sp>
        <p:nvSpPr>
          <p:cNvPr id="22532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9223375"/>
            <a:ext cx="2971800" cy="48577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en-US" dirty="0">
                <a:cs typeface="Arial" panose="020B0604020202020204" pitchFamily="34" charset="0"/>
              </a:rPr>
            </a:fld>
            <a:endParaRPr lang="en-US" altLang="en-US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id-ID" altLang="en-US" dirty="0"/>
          </a:p>
        </p:txBody>
      </p:sp>
      <p:sp>
        <p:nvSpPr>
          <p:cNvPr id="2458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9223375"/>
            <a:ext cx="2971800" cy="48577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en-US" dirty="0">
                <a:cs typeface="Arial" panose="020B0604020202020204" pitchFamily="34" charset="0"/>
              </a:rPr>
            </a:fld>
            <a:endParaRPr lang="en-US" altLang="en-US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id-ID" altLang="en-US" dirty="0"/>
          </a:p>
        </p:txBody>
      </p:sp>
      <p:sp>
        <p:nvSpPr>
          <p:cNvPr id="26628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9223375"/>
            <a:ext cx="2971800" cy="48577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en-US" dirty="0">
                <a:cs typeface="Arial" panose="020B0604020202020204" pitchFamily="34" charset="0"/>
              </a:rPr>
            </a:fld>
            <a:endParaRPr lang="en-US" altLang="en-US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id-ID" altLang="en-US" dirty="0"/>
          </a:p>
        </p:txBody>
      </p:sp>
      <p:sp>
        <p:nvSpPr>
          <p:cNvPr id="2867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9223375"/>
            <a:ext cx="2971800" cy="48577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en-US" dirty="0">
                <a:cs typeface="Arial" panose="020B0604020202020204" pitchFamily="34" charset="0"/>
              </a:rPr>
            </a:fld>
            <a:endParaRPr lang="en-US" altLang="en-US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051" name="Group 15"/>
          <p:cNvGrpSpPr/>
          <p:nvPr/>
        </p:nvGrpSpPr>
        <p:grpSpPr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16" name="Freeform 15"/>
            <p:cNvSpPr/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58" name="Freeform 18"/>
            <p:cNvSpPr/>
            <p:nvPr/>
          </p:nvSpPr>
          <p:spPr>
            <a:xfrm>
              <a:off x="35926" y="5135025"/>
              <a:ext cx="9108074" cy="838869"/>
            </a:xfrm>
            <a:custGeom>
              <a:avLst/>
              <a:gdLst>
                <a:gd name="txL" fmla="*/ 0 w 5760"/>
                <a:gd name="txT" fmla="*/ 0 h 528"/>
                <a:gd name="txR" fmla="*/ 5760 w 5760"/>
                <a:gd name="txB" fmla="*/ 528 h 528"/>
              </a:gdLst>
              <a:ahLst/>
              <a:cxnLst>
                <a:cxn ang="0">
                  <a:pos x="0" y="0"/>
                </a:cxn>
                <a:cxn ang="0">
                  <a:pos x="2147483646" y="0"/>
                </a:cxn>
                <a:cxn ang="0">
                  <a:pos x="2147483646" y="1332767423"/>
                </a:cxn>
                <a:cxn ang="0">
                  <a:pos x="120019431" y="0"/>
                </a:cxn>
              </a:cxnLst>
              <a:rect l="txL" t="txT" r="txR" b="txB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135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21" name="Date Placeholder 2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5123BE1-491D-41C9-80A5-1AEEF7F3A697}" type="datetime1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Footer Placeholder 18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8" cy="365125"/>
          </a:xfrm>
          <a:prstGeom prst="rect">
            <a:avLst/>
          </a:prstGeom>
        </p:spPr>
        <p:txBody>
          <a:bodyPr vert="horz" anchor="b"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tint val="2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OBYEK PPN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accent1">
                  <a:tint val="2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Slide Number Placeholder 26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3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algn="r" eaLnBrk="1" hangingPunct="1"/>
            <a:fld id="{9A0DB2DC-4C9A-4742-B13C-FB6460FD3503}" type="slidenum">
              <a:rPr lang="en-US" altLang="en-US" dirty="0">
                <a:solidFill>
                  <a:srgbClr val="FFFFFF"/>
                </a:solidFill>
                <a:latin typeface="Lucida Sans Unicode" panose="020B0602030504020204" pitchFamily="34" charset="0"/>
              </a:rPr>
            </a:fld>
            <a:endParaRPr lang="en-US" altLang="en-US" dirty="0">
              <a:solidFill>
                <a:srgbClr val="FFFFFF"/>
              </a:solidFill>
              <a:latin typeface="Lucida Sans Unicode" panose="020B0602030504020204" pitchFamily="34" charset="0"/>
            </a:endParaRPr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04FC817-1CE6-4ED2-8DD6-9E2A3D44F140}" type="datetime1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OBYEK PPN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/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04FC817-1CE6-4ED2-8DD6-9E2A3D44F140}" type="datetime1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OBYEK PPN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/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04FC817-1CE6-4ED2-8DD6-9E2A3D44F140}" type="datetime1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OBYEK PPN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/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hevron 10"/>
          <p:cNvSpPr/>
          <p:nvPr/>
        </p:nvSpPr>
        <p:spPr>
          <a:xfrm>
            <a:off x="3636963" y="3005138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A52A3A7-BEBB-4633-A20D-BDAC9065C608}" type="datetime1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8" cy="365125"/>
          </a:xfrm>
          <a:prstGeom prst="rect">
            <a:avLst/>
          </a:prstGeom>
        </p:spPr>
        <p:txBody>
          <a:bodyPr vert="horz" anchor="b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OBYEK PPN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3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algn="r" eaLnBrk="1" hangingPunct="1"/>
            <a:fld id="{9A0DB2DC-4C9A-4742-B13C-FB6460FD3503}" type="slidenum">
              <a:rPr lang="en-US" altLang="en-US" dirty="0">
                <a:latin typeface="Lucida Sans Unicode" panose="020B0602030504020204" pitchFamily="34" charset="0"/>
              </a:rPr>
            </a:fld>
            <a:endParaRPr lang="en-US" altLang="en-US" dirty="0">
              <a:latin typeface="Lucida Sans Unicode" panose="020B0602030504020204" pitchFamily="3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DCC9A38-52C8-4615-AFC3-40D5216DACD3}" type="datetime1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8" cy="365125"/>
          </a:xfrm>
          <a:prstGeom prst="rect">
            <a:avLst/>
          </a:prstGeom>
        </p:spPr>
        <p:txBody>
          <a:bodyPr vert="horz" anchor="b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OBYEK PPN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3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algn="r" eaLnBrk="1" hangingPunct="1"/>
            <a:fld id="{9A0DB2DC-4C9A-4742-B13C-FB6460FD3503}" type="slidenum">
              <a:rPr lang="en-US" altLang="en-US" dirty="0">
                <a:latin typeface="Lucida Sans Unicode" panose="020B0602030504020204" pitchFamily="34" charset="0"/>
              </a:rPr>
            </a:fld>
            <a:endParaRPr lang="en-US" altLang="en-US" dirty="0">
              <a:latin typeface="Lucida Sans Unicode" panose="020B0602030504020204" pitchFamily="3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Comparis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0A222EA-330A-4C7E-8977-DD8B6112F89A}" type="datetime1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3"/>
          </p:nvPr>
        </p:nvSpPr>
        <p:spPr>
          <a:xfrm>
            <a:off x="4379913" y="6408738"/>
            <a:ext cx="2351088" cy="365125"/>
          </a:xfrm>
          <a:prstGeom prst="rect">
            <a:avLst/>
          </a:prstGeom>
        </p:spPr>
        <p:txBody>
          <a:bodyPr vert="horz" anchor="b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OBYEK PPN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8647113" y="6408738"/>
            <a:ext cx="366713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algn="r" eaLnBrk="1" hangingPunct="1"/>
            <a:fld id="{9A0DB2DC-4C9A-4742-B13C-FB6460FD3503}" type="slidenum">
              <a:rPr lang="en-US" altLang="en-US" dirty="0">
                <a:latin typeface="Lucida Sans Unicode" panose="020B0602030504020204" pitchFamily="34" charset="0"/>
              </a:rPr>
            </a:fld>
            <a:endParaRPr lang="en-US" altLang="en-US" dirty="0">
              <a:latin typeface="Lucida Sans Unicode" panose="020B0602030504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B740214-793A-4CCC-8C3F-01F894FA6CD9}" type="datetime1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8" cy="365125"/>
          </a:xfrm>
          <a:prstGeom prst="rect">
            <a:avLst/>
          </a:prstGeom>
        </p:spPr>
        <p:txBody>
          <a:bodyPr vert="horz" anchor="b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OBYEK PPN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3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algn="r" eaLnBrk="1" hangingPunct="1"/>
            <a:fld id="{9A0DB2DC-4C9A-4742-B13C-FB6460FD3503}" type="slidenum">
              <a:rPr lang="en-US" altLang="en-US" dirty="0">
                <a:latin typeface="Lucida Sans Unicode" panose="020B0602030504020204" pitchFamily="34" charset="0"/>
              </a:rPr>
            </a:fld>
            <a:endParaRPr lang="en-US" altLang="en-US" dirty="0">
              <a:latin typeface="Lucida Sans Unicode" panose="020B0602030504020204" pitchFamily="3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04FC817-1CE6-4ED2-8DD6-9E2A3D44F140}" type="datetime1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OBYEK PPN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/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t with Capti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E71383D-3337-481A-B0C3-659072405044}" type="datetime1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8" cy="365125"/>
          </a:xfrm>
          <a:prstGeom prst="rect">
            <a:avLst/>
          </a:prstGeom>
        </p:spPr>
        <p:txBody>
          <a:bodyPr vert="horz" anchor="b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OBYEK PPN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3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algn="r" eaLnBrk="1" hangingPunct="1"/>
            <a:fld id="{9A0DB2DC-4C9A-4742-B13C-FB6460FD3503}" type="slidenum">
              <a:rPr lang="en-US" altLang="en-US" dirty="0">
                <a:latin typeface="Lucida Sans Unicode" panose="020B0602030504020204" pitchFamily="34" charset="0"/>
              </a:rPr>
            </a:fld>
            <a:endParaRPr lang="en-US" altLang="en-US" dirty="0">
              <a:latin typeface="Lucida Sans Unicode" panose="020B0602030504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 bwMode="auto">
          <a:xfrm>
            <a:off x="715963" y="5002213"/>
            <a:ext cx="3802063" cy="1443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195" name="Freeform 15"/>
          <p:cNvSpPr/>
          <p:nvPr/>
        </p:nvSpPr>
        <p:spPr>
          <a:xfrm>
            <a:off x="-53975" y="5784850"/>
            <a:ext cx="3802063" cy="838200"/>
          </a:xfrm>
          <a:custGeom>
            <a:avLst/>
            <a:gdLst>
              <a:gd name="txL" fmla="*/ 0 w 5760"/>
              <a:gd name="txT" fmla="*/ 0 h 528"/>
              <a:gd name="txR" fmla="*/ 5760 w 5760"/>
              <a:gd name="txB" fmla="*/ 528 h 528"/>
            </a:gdLst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1330642500"/>
              </a:cxn>
              <a:cxn ang="0">
                <a:pos x="20913987" y="0"/>
              </a:cxn>
            </a:cxnLst>
            <a:rect l="txL" t="txT" r="txR" b="txB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6" name="Right Triangle 15"/>
          <p:cNvSpPr/>
          <p:nvPr/>
        </p:nvSpPr>
        <p:spPr bwMode="auto">
          <a:xfrm>
            <a:off x="-6042" y="5791253"/>
            <a:ext cx="3402313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hevron 1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Chevron 1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415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 vert="horz" wrap="square" lIns="91440" tIns="45720" rIns="91440" bIns="45720" numCol="1" anchor="t" anchorCtr="0" compatLnSpc="1">
            <a:normAutofit/>
          </a:bodyPr>
          <a:lstStyle>
            <a:lvl1pPr marL="0" indent="0">
              <a:buNone/>
              <a:defRPr sz="3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21" name="Date Placeholder 4"/>
          <p:cNvSpPr>
            <a:spLocks noGrp="1"/>
          </p:cNvSpPr>
          <p:nvPr>
            <p:ph type="dt" sz="half" idx="1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3BEEFB-0A3C-4600-ACF1-3FC95C9B3C89}" type="datetime1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8" cy="365125"/>
          </a:xfrm>
          <a:prstGeom prst="rect">
            <a:avLst/>
          </a:prstGeom>
        </p:spPr>
        <p:txBody>
          <a:bodyPr vert="horz"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OBYEK PPN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3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algn="r" eaLnBrk="1" hangingPunct="1"/>
            <a:fld id="{9A0DB2DC-4C9A-4742-B13C-FB6460FD3503}" type="slidenum">
              <a:rPr lang="en-US" altLang="en-US" dirty="0">
                <a:latin typeface="Lucida Sans Unicode" panose="020B0602030504020204" pitchFamily="34" charset="0"/>
              </a:rPr>
            </a:fld>
            <a:endParaRPr lang="en-US" altLang="en-US" dirty="0">
              <a:latin typeface="Lucida Sans Unicode" panose="020B0602030504020204" pitchFamily="3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3" name="Freeform 12"/>
          <p:cNvSpPr/>
          <p:nvPr/>
        </p:nvSpPr>
        <p:spPr bwMode="auto">
          <a:xfrm>
            <a:off x="715963" y="5002213"/>
            <a:ext cx="3802063" cy="1443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7" name="Freeform 11"/>
          <p:cNvSpPr/>
          <p:nvPr/>
        </p:nvSpPr>
        <p:spPr>
          <a:xfrm>
            <a:off x="-53975" y="5784850"/>
            <a:ext cx="3802063" cy="838200"/>
          </a:xfrm>
          <a:custGeom>
            <a:avLst/>
            <a:gdLst>
              <a:gd name="txL" fmla="*/ 0 w 5760"/>
              <a:gd name="txT" fmla="*/ 0 h 528"/>
              <a:gd name="txR" fmla="*/ 5760 w 5760"/>
              <a:gd name="txB" fmla="*/ 528 h 528"/>
            </a:gdLst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1330642500"/>
              </a:cxn>
              <a:cxn ang="0">
                <a:pos x="20913987" y="0"/>
              </a:cxn>
            </a:cxnLst>
            <a:rect l="txL" t="txT" r="txR" b="txB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4" name="Right Triangle 13"/>
          <p:cNvSpPr/>
          <p:nvPr/>
        </p:nvSpPr>
        <p:spPr bwMode="auto">
          <a:xfrm>
            <a:off x="-6042" y="5791253"/>
            <a:ext cx="3402313" cy="1080868"/>
          </a:xfrm>
          <a:prstGeom prst="rtTriangle">
            <a:avLst/>
          </a:prstGeom>
          <a:blipFill>
            <a:blip r:embed="rId1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000"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04FC817-1CE6-4ED2-8DD6-9E2A3D44F140}" type="datetime1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8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OBYEK PPN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3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000">
                <a:latin typeface="Lucida Sans Unicode" panose="020B0602030504020204" pitchFamily="34" charset="0"/>
              </a:defRPr>
            </a:lvl1pPr>
          </a:lstStyle>
          <a:p>
            <a:pPr lvl="0" eaLnBrk="1" hangingPunct="1"/>
            <a:fld id="{9A0DB2DC-4C9A-4742-B13C-FB6460FD3503}" type="slidenum">
              <a:rPr lang="en-US" altLang="en-US" dirty="0"/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9pPr>
    </p:titleStyle>
    <p:bodyStyle>
      <a:lvl1pPr marL="365125" indent="-255905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030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155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4.xml"/><Relationship Id="rId4" Type="http://schemas.openxmlformats.org/officeDocument/2006/relationships/diagramColors" Target="../diagrams/colors4.xml"/><Relationship Id="rId3" Type="http://schemas.openxmlformats.org/officeDocument/2006/relationships/diagramQuickStyle" Target="../diagrams/quickStyle4.xml"/><Relationship Id="rId2" Type="http://schemas.openxmlformats.org/officeDocument/2006/relationships/diagramLayout" Target="../diagrams/layout4.xml"/><Relationship Id="rId1" Type="http://schemas.openxmlformats.org/officeDocument/2006/relationships/diagramData" Target="../diagrams/data4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1.xml"/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5.xml"/><Relationship Id="rId4" Type="http://schemas.openxmlformats.org/officeDocument/2006/relationships/diagramColors" Target="../diagrams/colors5.xml"/><Relationship Id="rId3" Type="http://schemas.openxmlformats.org/officeDocument/2006/relationships/diagramQuickStyle" Target="../diagrams/quickStyle5.xml"/><Relationship Id="rId2" Type="http://schemas.openxmlformats.org/officeDocument/2006/relationships/diagramLayout" Target="../diagrams/layout5.xml"/><Relationship Id="rId1" Type="http://schemas.openxmlformats.org/officeDocument/2006/relationships/diagramData" Target="../diagrams/data5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2.xml"/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6.xml"/><Relationship Id="rId4" Type="http://schemas.openxmlformats.org/officeDocument/2006/relationships/diagramColors" Target="../diagrams/colors6.xml"/><Relationship Id="rId3" Type="http://schemas.openxmlformats.org/officeDocument/2006/relationships/diagramQuickStyle" Target="../diagrams/quickStyle6.xml"/><Relationship Id="rId2" Type="http://schemas.openxmlformats.org/officeDocument/2006/relationships/diagramLayout" Target="../diagrams/layout6.xml"/><Relationship Id="rId1" Type="http://schemas.openxmlformats.org/officeDocument/2006/relationships/diagramData" Target="../diagrams/data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microsoft.com/office/2007/relationships/diagramDrawing" Target="../diagrams/drawing7.xml"/><Relationship Id="rId4" Type="http://schemas.openxmlformats.org/officeDocument/2006/relationships/diagramColors" Target="../diagrams/colors7.xml"/><Relationship Id="rId3" Type="http://schemas.openxmlformats.org/officeDocument/2006/relationships/diagramQuickStyle" Target="../diagrams/quickStyle7.xml"/><Relationship Id="rId2" Type="http://schemas.openxmlformats.org/officeDocument/2006/relationships/diagramLayout" Target="../diagrams/layout7.xml"/><Relationship Id="rId1" Type="http://schemas.openxmlformats.org/officeDocument/2006/relationships/diagramData" Target="../diagrams/data7.xm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4.xml"/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8.xml"/><Relationship Id="rId4" Type="http://schemas.openxmlformats.org/officeDocument/2006/relationships/diagramColors" Target="../diagrams/colors8.xml"/><Relationship Id="rId3" Type="http://schemas.openxmlformats.org/officeDocument/2006/relationships/diagramQuickStyle" Target="../diagrams/quickStyle8.xml"/><Relationship Id="rId2" Type="http://schemas.openxmlformats.org/officeDocument/2006/relationships/diagramLayout" Target="../diagrams/layout8.xml"/><Relationship Id="rId1" Type="http://schemas.openxmlformats.org/officeDocument/2006/relationships/diagramData" Target="../diagrams/data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5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4.wmf"/><Relationship Id="rId5" Type="http://schemas.microsoft.com/office/2007/relationships/diagramDrawing" Target="../diagrams/drawing9.xml"/><Relationship Id="rId4" Type="http://schemas.openxmlformats.org/officeDocument/2006/relationships/diagramColors" Target="../diagrams/colors9.xml"/><Relationship Id="rId3" Type="http://schemas.openxmlformats.org/officeDocument/2006/relationships/diagramQuickStyle" Target="../diagrams/quickStyle9.xml"/><Relationship Id="rId2" Type="http://schemas.openxmlformats.org/officeDocument/2006/relationships/diagramLayout" Target="../diagrams/layout9.xml"/><Relationship Id="rId1" Type="http://schemas.openxmlformats.org/officeDocument/2006/relationships/diagramData" Target="../diagrams/data9.xml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6.xml"/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0.xml"/><Relationship Id="rId4" Type="http://schemas.openxmlformats.org/officeDocument/2006/relationships/diagramColors" Target="../diagrams/colors10.xml"/><Relationship Id="rId3" Type="http://schemas.openxmlformats.org/officeDocument/2006/relationships/diagramQuickStyle" Target="../diagrams/quickStyle10.xml"/><Relationship Id="rId2" Type="http://schemas.openxmlformats.org/officeDocument/2006/relationships/diagramLayout" Target="../diagrams/layout10.xml"/><Relationship Id="rId1" Type="http://schemas.openxmlformats.org/officeDocument/2006/relationships/diagramData" Target="../diagrams/data10.xml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7.xml"/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1.xml"/><Relationship Id="rId4" Type="http://schemas.openxmlformats.org/officeDocument/2006/relationships/diagramColors" Target="../diagrams/colors11.xml"/><Relationship Id="rId3" Type="http://schemas.openxmlformats.org/officeDocument/2006/relationships/diagramQuickStyle" Target="../diagrams/quickStyle11.xml"/><Relationship Id="rId2" Type="http://schemas.openxmlformats.org/officeDocument/2006/relationships/diagramLayout" Target="../diagrams/layout11.xml"/><Relationship Id="rId1" Type="http://schemas.openxmlformats.org/officeDocument/2006/relationships/diagramData" Target="../diagrams/data1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8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microsoft.com/office/2007/relationships/diagramDrawing" Target="../diagrams/drawing12.xml"/><Relationship Id="rId4" Type="http://schemas.openxmlformats.org/officeDocument/2006/relationships/diagramColors" Target="../diagrams/colors12.xml"/><Relationship Id="rId3" Type="http://schemas.openxmlformats.org/officeDocument/2006/relationships/diagramQuickStyle" Target="../diagrams/quickStyle12.xml"/><Relationship Id="rId2" Type="http://schemas.openxmlformats.org/officeDocument/2006/relationships/diagramLayout" Target="../diagrams/layout12.xml"/><Relationship Id="rId1" Type="http://schemas.openxmlformats.org/officeDocument/2006/relationships/diagramData" Target="../diagrams/data12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slide" Target="slide20.xml"/><Relationship Id="rId8" Type="http://schemas.openxmlformats.org/officeDocument/2006/relationships/image" Target="../media/image18.wmf"/><Relationship Id="rId7" Type="http://schemas.microsoft.com/office/2007/relationships/diagramDrawing" Target="../diagrams/drawing13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Relationship Id="rId3" Type="http://schemas.openxmlformats.org/officeDocument/2006/relationships/diagramData" Target="../diagrams/data13.xml"/><Relationship Id="rId2" Type="http://schemas.openxmlformats.org/officeDocument/2006/relationships/image" Target="../media/image17.GIF"/><Relationship Id="rId13" Type="http://schemas.openxmlformats.org/officeDocument/2006/relationships/notesSlide" Target="../notesSlides/notesSlide19.xml"/><Relationship Id="rId12" Type="http://schemas.openxmlformats.org/officeDocument/2006/relationships/slideLayout" Target="../slideLayouts/slideLayout2.xml"/><Relationship Id="rId11" Type="http://schemas.openxmlformats.org/officeDocument/2006/relationships/slide" Target="slide23.xml"/><Relationship Id="rId10" Type="http://schemas.openxmlformats.org/officeDocument/2006/relationships/slide" Target="slide21.xml"/><Relationship Id="rId1" Type="http://schemas.openxmlformats.org/officeDocument/2006/relationships/image" Target="../media/image16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slide" Target="slide19.xml"/><Relationship Id="rId7" Type="http://schemas.openxmlformats.org/officeDocument/2006/relationships/slide" Target="slide25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0" Type="http://schemas.openxmlformats.org/officeDocument/2006/relationships/notesSlide" Target="../notesSlides/notesSlide20.xml"/><Relationship Id="rId1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1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microsoft.com/office/2007/relationships/diagramDrawing" Target="../diagrams/drawing15.xml"/><Relationship Id="rId4" Type="http://schemas.openxmlformats.org/officeDocument/2006/relationships/diagramColors" Target="../diagrams/colors15.xml"/><Relationship Id="rId3" Type="http://schemas.openxmlformats.org/officeDocument/2006/relationships/diagramQuickStyle" Target="../diagrams/quickStyle15.xml"/><Relationship Id="rId2" Type="http://schemas.openxmlformats.org/officeDocument/2006/relationships/diagramLayout" Target="../diagrams/layout15.xml"/><Relationship Id="rId1" Type="http://schemas.openxmlformats.org/officeDocument/2006/relationships/diagramData" Target="../diagrams/data15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2.xml"/><Relationship Id="rId8" Type="http://schemas.openxmlformats.org/officeDocument/2006/relationships/slideLayout" Target="../slideLayouts/slideLayout2.xml"/><Relationship Id="rId7" Type="http://schemas.openxmlformats.org/officeDocument/2006/relationships/slide" Target="slide19.xml"/><Relationship Id="rId6" Type="http://schemas.openxmlformats.org/officeDocument/2006/relationships/slide" Target="slide25.xml"/><Relationship Id="rId5" Type="http://schemas.microsoft.com/office/2007/relationships/diagramDrawing" Target="../diagrams/drawing16.xml"/><Relationship Id="rId4" Type="http://schemas.openxmlformats.org/officeDocument/2006/relationships/diagramColors" Target="../diagrams/colors16.xml"/><Relationship Id="rId3" Type="http://schemas.openxmlformats.org/officeDocument/2006/relationships/diagramQuickStyle" Target="../diagrams/quickStyle16.xml"/><Relationship Id="rId2" Type="http://schemas.openxmlformats.org/officeDocument/2006/relationships/diagramLayout" Target="../diagrams/layout16.xml"/><Relationship Id="rId1" Type="http://schemas.openxmlformats.org/officeDocument/2006/relationships/diagramData" Target="../diagrams/data16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slide" Target="slide19.xml"/><Relationship Id="rId7" Type="http://schemas.openxmlformats.org/officeDocument/2006/relationships/slide" Target="slide25.xml"/><Relationship Id="rId6" Type="http://schemas.openxmlformats.org/officeDocument/2006/relationships/image" Target="../media/image21.jpeg"/><Relationship Id="rId5" Type="http://schemas.microsoft.com/office/2007/relationships/diagramDrawing" Target="../diagrams/drawing17.xml"/><Relationship Id="rId4" Type="http://schemas.openxmlformats.org/officeDocument/2006/relationships/diagramColors" Target="../diagrams/colors17.xml"/><Relationship Id="rId3" Type="http://schemas.openxmlformats.org/officeDocument/2006/relationships/diagramQuickStyle" Target="../diagrams/quickStyle17.xml"/><Relationship Id="rId2" Type="http://schemas.openxmlformats.org/officeDocument/2006/relationships/diagramLayout" Target="../diagrams/layout17.xml"/><Relationship Id="rId10" Type="http://schemas.openxmlformats.org/officeDocument/2006/relationships/notesSlide" Target="../notesSlides/notesSlide23.xml"/><Relationship Id="rId1" Type="http://schemas.openxmlformats.org/officeDocument/2006/relationships/diagramData" Target="../diagrams/data1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4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microsoft.com/office/2007/relationships/diagramDrawing" Target="../diagrams/drawing18.xml"/><Relationship Id="rId4" Type="http://schemas.openxmlformats.org/officeDocument/2006/relationships/diagramColors" Target="../diagrams/colors18.xml"/><Relationship Id="rId3" Type="http://schemas.openxmlformats.org/officeDocument/2006/relationships/diagramQuickStyle" Target="../diagrams/quickStyle18.xml"/><Relationship Id="rId2" Type="http://schemas.openxmlformats.org/officeDocument/2006/relationships/diagramLayout" Target="../diagrams/layout18.xml"/><Relationship Id="rId1" Type="http://schemas.openxmlformats.org/officeDocument/2006/relationships/diagramData" Target="../diagrams/data18.xml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slide" Target="slide27.xml"/><Relationship Id="rId8" Type="http://schemas.openxmlformats.org/officeDocument/2006/relationships/image" Target="../media/image25.jpeg"/><Relationship Id="rId7" Type="http://schemas.microsoft.com/office/2007/relationships/diagramDrawing" Target="../diagrams/drawing19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Relationship Id="rId3" Type="http://schemas.openxmlformats.org/officeDocument/2006/relationships/diagramData" Target="../diagrams/data19.xml"/><Relationship Id="rId2" Type="http://schemas.openxmlformats.org/officeDocument/2006/relationships/image" Target="../media/image24.wmf"/><Relationship Id="rId17" Type="http://schemas.openxmlformats.org/officeDocument/2006/relationships/notesSlide" Target="../notesSlides/notesSlide25.xml"/><Relationship Id="rId16" Type="http://schemas.openxmlformats.org/officeDocument/2006/relationships/slideLayout" Target="../slideLayouts/slideLayout2.xml"/><Relationship Id="rId15" Type="http://schemas.openxmlformats.org/officeDocument/2006/relationships/slide" Target="slide33.xml"/><Relationship Id="rId14" Type="http://schemas.openxmlformats.org/officeDocument/2006/relationships/slide" Target="slide32.xml"/><Relationship Id="rId13" Type="http://schemas.openxmlformats.org/officeDocument/2006/relationships/slide" Target="slide31.xml"/><Relationship Id="rId12" Type="http://schemas.openxmlformats.org/officeDocument/2006/relationships/slide" Target="slide30.xml"/><Relationship Id="rId11" Type="http://schemas.openxmlformats.org/officeDocument/2006/relationships/slide" Target="slide29.xml"/><Relationship Id="rId10" Type="http://schemas.openxmlformats.org/officeDocument/2006/relationships/slide" Target="slide28.xml"/><Relationship Id="rId1" Type="http://schemas.openxmlformats.org/officeDocument/2006/relationships/image" Target="../media/image23.wmf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6.xml"/><Relationship Id="rId8" Type="http://schemas.openxmlformats.org/officeDocument/2006/relationships/slideLayout" Target="../slideLayouts/slideLayout2.xml"/><Relationship Id="rId7" Type="http://schemas.openxmlformats.org/officeDocument/2006/relationships/slide" Target="slide35.xml"/><Relationship Id="rId6" Type="http://schemas.openxmlformats.org/officeDocument/2006/relationships/slide" Target="slide34.xml"/><Relationship Id="rId5" Type="http://schemas.microsoft.com/office/2007/relationships/diagramDrawing" Target="../diagrams/drawing20.xml"/><Relationship Id="rId4" Type="http://schemas.openxmlformats.org/officeDocument/2006/relationships/diagramColors" Target="../diagrams/colors20.xml"/><Relationship Id="rId3" Type="http://schemas.openxmlformats.org/officeDocument/2006/relationships/diagramQuickStyle" Target="../diagrams/quickStyle20.xml"/><Relationship Id="rId2" Type="http://schemas.openxmlformats.org/officeDocument/2006/relationships/diagramLayout" Target="../diagrams/layout20.xml"/><Relationship Id="rId1" Type="http://schemas.openxmlformats.org/officeDocument/2006/relationships/diagramData" Target="../diagrams/data20.xml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slide" Target="slide25.xml"/><Relationship Id="rId8" Type="http://schemas.openxmlformats.org/officeDocument/2006/relationships/image" Target="../media/image25.jpeg"/><Relationship Id="rId7" Type="http://schemas.microsoft.com/office/2007/relationships/diagramDrawing" Target="../diagrams/drawing21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Relationship Id="rId3" Type="http://schemas.openxmlformats.org/officeDocument/2006/relationships/diagramData" Target="../diagrams/data21.xml"/><Relationship Id="rId2" Type="http://schemas.openxmlformats.org/officeDocument/2006/relationships/image" Target="../media/image24.wmf"/><Relationship Id="rId11" Type="http://schemas.openxmlformats.org/officeDocument/2006/relationships/notesSlide" Target="../notesSlides/notesSlide27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23.wmf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slide" Target="slide25.xml"/><Relationship Id="rId8" Type="http://schemas.openxmlformats.org/officeDocument/2006/relationships/image" Target="../media/image25.jpeg"/><Relationship Id="rId7" Type="http://schemas.microsoft.com/office/2007/relationships/diagramDrawing" Target="../diagrams/drawing22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Relationship Id="rId3" Type="http://schemas.openxmlformats.org/officeDocument/2006/relationships/diagramData" Target="../diagrams/data22.xml"/><Relationship Id="rId2" Type="http://schemas.openxmlformats.org/officeDocument/2006/relationships/image" Target="../media/image24.wmf"/><Relationship Id="rId11" Type="http://schemas.openxmlformats.org/officeDocument/2006/relationships/notesSlide" Target="../notesSlides/notesSlide28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23.wmf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slide" Target="slide25.xml"/><Relationship Id="rId8" Type="http://schemas.openxmlformats.org/officeDocument/2006/relationships/image" Target="../media/image25.jpeg"/><Relationship Id="rId7" Type="http://schemas.microsoft.com/office/2007/relationships/diagramDrawing" Target="../diagrams/drawing23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Relationship Id="rId3" Type="http://schemas.openxmlformats.org/officeDocument/2006/relationships/diagramData" Target="../diagrams/data23.xml"/><Relationship Id="rId2" Type="http://schemas.openxmlformats.org/officeDocument/2006/relationships/image" Target="../media/image24.wmf"/><Relationship Id="rId11" Type="http://schemas.openxmlformats.org/officeDocument/2006/relationships/notesSlide" Target="../notesSlides/notesSlide29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2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slide" Target="slide25.xml"/><Relationship Id="rId8" Type="http://schemas.openxmlformats.org/officeDocument/2006/relationships/image" Target="../media/image25.jpeg"/><Relationship Id="rId7" Type="http://schemas.microsoft.com/office/2007/relationships/diagramDrawing" Target="../diagrams/drawing24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Relationship Id="rId3" Type="http://schemas.openxmlformats.org/officeDocument/2006/relationships/diagramData" Target="../diagrams/data24.xml"/><Relationship Id="rId2" Type="http://schemas.openxmlformats.org/officeDocument/2006/relationships/image" Target="../media/image24.wmf"/><Relationship Id="rId11" Type="http://schemas.openxmlformats.org/officeDocument/2006/relationships/notesSlide" Target="../notesSlides/notesSlide30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23.wmf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slide" Target="slide25.xml"/><Relationship Id="rId8" Type="http://schemas.openxmlformats.org/officeDocument/2006/relationships/image" Target="../media/image25.jpeg"/><Relationship Id="rId7" Type="http://schemas.microsoft.com/office/2007/relationships/diagramDrawing" Target="../diagrams/drawing25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Relationship Id="rId3" Type="http://schemas.openxmlformats.org/officeDocument/2006/relationships/diagramData" Target="../diagrams/data25.xml"/><Relationship Id="rId2" Type="http://schemas.openxmlformats.org/officeDocument/2006/relationships/image" Target="../media/image24.wmf"/><Relationship Id="rId11" Type="http://schemas.openxmlformats.org/officeDocument/2006/relationships/notesSlide" Target="../notesSlides/notesSlide31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23.wmf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slide" Target="slide25.xml"/><Relationship Id="rId8" Type="http://schemas.openxmlformats.org/officeDocument/2006/relationships/image" Target="../media/image25.jpeg"/><Relationship Id="rId7" Type="http://schemas.microsoft.com/office/2007/relationships/diagramDrawing" Target="../diagrams/drawing26.xml"/><Relationship Id="rId6" Type="http://schemas.openxmlformats.org/officeDocument/2006/relationships/diagramColors" Target="../diagrams/colors26.xml"/><Relationship Id="rId5" Type="http://schemas.openxmlformats.org/officeDocument/2006/relationships/diagramQuickStyle" Target="../diagrams/quickStyle26.xml"/><Relationship Id="rId4" Type="http://schemas.openxmlformats.org/officeDocument/2006/relationships/diagramLayout" Target="../diagrams/layout26.xml"/><Relationship Id="rId3" Type="http://schemas.openxmlformats.org/officeDocument/2006/relationships/diagramData" Target="../diagrams/data26.xml"/><Relationship Id="rId2" Type="http://schemas.openxmlformats.org/officeDocument/2006/relationships/image" Target="../media/image24.wmf"/><Relationship Id="rId11" Type="http://schemas.openxmlformats.org/officeDocument/2006/relationships/notesSlide" Target="../notesSlides/notesSlide32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23.wmf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slide" Target="slide25.xml"/><Relationship Id="rId8" Type="http://schemas.openxmlformats.org/officeDocument/2006/relationships/image" Target="../media/image25.jpeg"/><Relationship Id="rId7" Type="http://schemas.microsoft.com/office/2007/relationships/diagramDrawing" Target="../diagrams/drawing27.xml"/><Relationship Id="rId6" Type="http://schemas.openxmlformats.org/officeDocument/2006/relationships/diagramColors" Target="../diagrams/colors27.xml"/><Relationship Id="rId5" Type="http://schemas.openxmlformats.org/officeDocument/2006/relationships/diagramQuickStyle" Target="../diagrams/quickStyle27.xml"/><Relationship Id="rId4" Type="http://schemas.openxmlformats.org/officeDocument/2006/relationships/diagramLayout" Target="../diagrams/layout27.xml"/><Relationship Id="rId3" Type="http://schemas.openxmlformats.org/officeDocument/2006/relationships/diagramData" Target="../diagrams/data27.xml"/><Relationship Id="rId2" Type="http://schemas.openxmlformats.org/officeDocument/2006/relationships/image" Target="../media/image24.wmf"/><Relationship Id="rId11" Type="http://schemas.openxmlformats.org/officeDocument/2006/relationships/notesSlide" Target="../notesSlides/notesSlide33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23.wmf"/></Relationships>
</file>

<file path=ppt/slides/_rels/slide34.xml.rels><?xml version="1.0" encoding="UTF-8" standalone="yes"?>
<Relationships xmlns="http://schemas.openxmlformats.org/package/2006/relationships"><Relationship Id="rId9" Type="http://schemas.openxmlformats.org/officeDocument/2006/relationships/slide" Target="slide25.xml"/><Relationship Id="rId8" Type="http://schemas.openxmlformats.org/officeDocument/2006/relationships/image" Target="../media/image25.jpeg"/><Relationship Id="rId7" Type="http://schemas.microsoft.com/office/2007/relationships/diagramDrawing" Target="../diagrams/drawing28.xml"/><Relationship Id="rId6" Type="http://schemas.openxmlformats.org/officeDocument/2006/relationships/diagramColors" Target="../diagrams/colors28.xml"/><Relationship Id="rId5" Type="http://schemas.openxmlformats.org/officeDocument/2006/relationships/diagramQuickStyle" Target="../diagrams/quickStyle28.xml"/><Relationship Id="rId4" Type="http://schemas.openxmlformats.org/officeDocument/2006/relationships/diagramLayout" Target="../diagrams/layout28.xml"/><Relationship Id="rId3" Type="http://schemas.openxmlformats.org/officeDocument/2006/relationships/diagramData" Target="../diagrams/data28.xml"/><Relationship Id="rId2" Type="http://schemas.openxmlformats.org/officeDocument/2006/relationships/image" Target="../media/image24.wmf"/><Relationship Id="rId12" Type="http://schemas.openxmlformats.org/officeDocument/2006/relationships/notesSlide" Target="../notesSlides/notesSlide34.xml"/><Relationship Id="rId11" Type="http://schemas.openxmlformats.org/officeDocument/2006/relationships/slideLayout" Target="../slideLayouts/slideLayout2.xml"/><Relationship Id="rId10" Type="http://schemas.openxmlformats.org/officeDocument/2006/relationships/slide" Target="slide26.xml"/><Relationship Id="rId1" Type="http://schemas.openxmlformats.org/officeDocument/2006/relationships/image" Target="../media/image23.wmf"/></Relationships>
</file>

<file path=ppt/slides/_rels/slide35.xml.rels><?xml version="1.0" encoding="UTF-8" standalone="yes"?>
<Relationships xmlns="http://schemas.openxmlformats.org/package/2006/relationships"><Relationship Id="rId9" Type="http://schemas.openxmlformats.org/officeDocument/2006/relationships/slide" Target="slide25.xml"/><Relationship Id="rId8" Type="http://schemas.openxmlformats.org/officeDocument/2006/relationships/image" Target="../media/image25.jpeg"/><Relationship Id="rId7" Type="http://schemas.microsoft.com/office/2007/relationships/diagramDrawing" Target="../diagrams/drawing29.xml"/><Relationship Id="rId6" Type="http://schemas.openxmlformats.org/officeDocument/2006/relationships/diagramColors" Target="../diagrams/colors29.xml"/><Relationship Id="rId5" Type="http://schemas.openxmlformats.org/officeDocument/2006/relationships/diagramQuickStyle" Target="../diagrams/quickStyle29.xml"/><Relationship Id="rId4" Type="http://schemas.openxmlformats.org/officeDocument/2006/relationships/diagramLayout" Target="../diagrams/layout29.xml"/><Relationship Id="rId3" Type="http://schemas.openxmlformats.org/officeDocument/2006/relationships/diagramData" Target="../diagrams/data29.xml"/><Relationship Id="rId2" Type="http://schemas.openxmlformats.org/officeDocument/2006/relationships/image" Target="../media/image24.wmf"/><Relationship Id="rId12" Type="http://schemas.openxmlformats.org/officeDocument/2006/relationships/notesSlide" Target="../notesSlides/notesSlide35.xml"/><Relationship Id="rId11" Type="http://schemas.openxmlformats.org/officeDocument/2006/relationships/slideLayout" Target="../slideLayouts/slideLayout2.xml"/><Relationship Id="rId10" Type="http://schemas.openxmlformats.org/officeDocument/2006/relationships/slide" Target="slide26.xml"/><Relationship Id="rId1" Type="http://schemas.openxmlformats.org/officeDocument/2006/relationships/image" Target="../media/image23.w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wmf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wmf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3.xml"/><Relationship Id="rId4" Type="http://schemas.openxmlformats.org/officeDocument/2006/relationships/diagramColors" Target="../diagrams/colors3.xml"/><Relationship Id="rId3" Type="http://schemas.openxmlformats.org/officeDocument/2006/relationships/diagramQuickStyle" Target="../diagrams/quickStyle3.xml"/><Relationship Id="rId2" Type="http://schemas.openxmlformats.org/officeDocument/2006/relationships/diagramLayout" Target="../diagrams/layout3.xml"/><Relationship Id="rId1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87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143000"/>
            <a:ext cx="8153400" cy="2819400"/>
          </a:xfrm>
          <a:noFill/>
          <a:ln>
            <a:noFill/>
          </a:ln>
          <a:effectLst/>
          <a:sp3d prstMaterial="plastic"/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Bodoni MT Black" panose="02070A03080606020203" pitchFamily="18" charset="0"/>
                <a:ea typeface="+mj-ea"/>
                <a:cs typeface="+mj-cs"/>
              </a:rPr>
              <a:t>Pajak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Bodoni MT Black" panose="02070A03080606020203" pitchFamily="18" charset="0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Bodoni MT Black" panose="02070A03080606020203" pitchFamily="18" charset="0"/>
                <a:ea typeface="+mj-ea"/>
                <a:cs typeface="+mj-cs"/>
              </a:rPr>
              <a:t>Pertambahan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Bodoni MT Black" panose="02070A03080606020203" pitchFamily="18" charset="0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Bodoni MT Black" panose="02070A03080606020203" pitchFamily="18" charset="0"/>
                <a:ea typeface="+mj-ea"/>
                <a:cs typeface="+mj-cs"/>
              </a:rPr>
              <a:t>Nilai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Bodoni MT Black" panose="02070A03080606020203" pitchFamily="18" charset="0"/>
                <a:ea typeface="+mj-ea"/>
                <a:cs typeface="+mj-cs"/>
              </a:rPr>
              <a:t> 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Bodoni MT Black" panose="02070A03080606020203" pitchFamily="18" charset="0"/>
                <a:ea typeface="+mj-ea"/>
                <a:cs typeface="+mj-cs"/>
              </a:rPr>
            </a:b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Bodoni MT Black" panose="02070A03080606020203" pitchFamily="18" charset="0"/>
                <a:ea typeface="+mj-ea"/>
                <a:cs typeface="+mj-cs"/>
              </a:rPr>
            </a:b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267" name="Picture 1" descr="C:\Documents and Settings\Administrator\My Documents\My Pictures\sunpol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67400" y="0"/>
            <a:ext cx="1371600" cy="1600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8" name="Subtitle 1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  <a:ln/>
        </p:spPr>
        <p:txBody>
          <a:bodyPr vert="horz" wrap="square" lIns="45720" tIns="45720" rIns="45720" bIns="45720" anchor="t" anchorCtr="0"/>
          <a:p>
            <a:pPr marR="0">
              <a:buSzPct val="68000"/>
            </a:pPr>
            <a:endParaRPr lang="en-AU" altLang="en-US" kern="1200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1CFE8">
                <a:alpha val="100000"/>
              </a:srgbClr>
            </a:gs>
            <a:gs pos="50000">
              <a:srgbClr val="BDE0EF">
                <a:alpha val="100000"/>
              </a:srgbClr>
            </a:gs>
            <a:gs pos="100000">
              <a:srgbClr val="DFEFF6">
                <a:alpha val="100000"/>
              </a:srgbClr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4" name="Rounded Rectangle 3"/>
          <p:cNvSpPr/>
          <p:nvPr/>
        </p:nvSpPr>
        <p:spPr>
          <a:xfrm>
            <a:off x="457200" y="381000"/>
            <a:ext cx="6019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OBJEK PPN PASAL 4 UU PPN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228600" y="1143000"/>
          <a:ext cx="87630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1CFE8">
                <a:alpha val="100000"/>
              </a:srgbClr>
            </a:gs>
            <a:gs pos="50000">
              <a:srgbClr val="BDE0EF">
                <a:alpha val="100000"/>
              </a:srgbClr>
            </a:gs>
            <a:gs pos="100000">
              <a:srgbClr val="DFEFF6">
                <a:alpha val="100000"/>
              </a:srgbClr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4" name="Rounded Rectangle 3"/>
          <p:cNvSpPr/>
          <p:nvPr/>
        </p:nvSpPr>
        <p:spPr>
          <a:xfrm>
            <a:off x="381000" y="381000"/>
            <a:ext cx="7239000" cy="68580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TERMASUK PENGERTIAN PENYERAHAN BKP (1)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0" y="1371600"/>
          <a:ext cx="84582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1CFE8">
                <a:alpha val="100000"/>
              </a:srgbClr>
            </a:gs>
            <a:gs pos="50000">
              <a:srgbClr val="BDE0EF">
                <a:alpha val="100000"/>
              </a:srgbClr>
            </a:gs>
            <a:gs pos="100000">
              <a:srgbClr val="DFEFF6">
                <a:alpha val="100000"/>
              </a:srgbClr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4" name="Rounded Rectangle 3"/>
          <p:cNvSpPr/>
          <p:nvPr/>
        </p:nvSpPr>
        <p:spPr>
          <a:xfrm>
            <a:off x="381000" y="381000"/>
            <a:ext cx="7239000" cy="68580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TERMASUK PENGERTIAN PENYERAHAN BKP (2)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0" y="1219200"/>
          <a:ext cx="84582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1CFE8">
                <a:alpha val="100000"/>
              </a:srgbClr>
            </a:gs>
            <a:gs pos="50000">
              <a:srgbClr val="BDE0EF">
                <a:alpha val="100000"/>
              </a:srgbClr>
            </a:gs>
            <a:gs pos="100000">
              <a:srgbClr val="DFEFF6">
                <a:alpha val="100000"/>
              </a:srgbClr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4" name="Rounded Rectangle 3"/>
          <p:cNvSpPr/>
          <p:nvPr/>
        </p:nvSpPr>
        <p:spPr>
          <a:xfrm>
            <a:off x="381000" y="381000"/>
            <a:ext cx="7848600" cy="68580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TIDAK TERMASUK PENGERTIAN PENYERAHAN BKP (1)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0" y="1371600"/>
          <a:ext cx="84582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35844" name="Picture 4" descr="0922074p.jpg"/>
          <p:cNvPicPr>
            <a:picLocks noChangeAspect="1"/>
          </p:cNvPicPr>
          <p:nvPr/>
        </p:nvPicPr>
        <p:blipFill>
          <a:blip r:embed="rId6"/>
          <a:srcRect l="15295"/>
          <a:stretch>
            <a:fillRect/>
          </a:stretch>
        </p:blipFill>
        <p:spPr>
          <a:xfrm>
            <a:off x="7543800" y="4953000"/>
            <a:ext cx="1600200" cy="1905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1CFE8">
                <a:alpha val="100000"/>
              </a:srgbClr>
            </a:gs>
            <a:gs pos="50000">
              <a:srgbClr val="BDE0EF">
                <a:alpha val="100000"/>
              </a:srgbClr>
            </a:gs>
            <a:gs pos="100000">
              <a:srgbClr val="DFEFF6">
                <a:alpha val="100000"/>
              </a:srgbClr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4" name="Rounded Rectangle 3"/>
          <p:cNvSpPr/>
          <p:nvPr/>
        </p:nvSpPr>
        <p:spPr>
          <a:xfrm>
            <a:off x="381000" y="381000"/>
            <a:ext cx="7848600" cy="68580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TIDAK TERMASUK PENGERTIAN PENYERAHAN BKP (2)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0" y="1219200"/>
          <a:ext cx="84582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37892" name="TextBox 4"/>
          <p:cNvSpPr txBox="1"/>
          <p:nvPr/>
        </p:nvSpPr>
        <p:spPr>
          <a:xfrm>
            <a:off x="3124200" y="5638800"/>
            <a:ext cx="4724400" cy="101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65125" indent="-255905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030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155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179705" lvl="0" indent="-179705"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huruf b: perolehan BKP/JKP yg tdk mempunyai hubungan lgsg dgn kegiatan usaha</a:t>
            </a:r>
            <a:endParaRPr lang="en-US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705" lvl="0" indent="-179705"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huruf c : Perolehan dan pemeliharaan kend bermotor berupa sedan dan station wagon, kecuali  barang dagangan atau disewakan.</a:t>
            </a:r>
            <a:endParaRPr lang="en-US" altLang="en-US" sz="18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1CFE8">
                <a:alpha val="100000"/>
              </a:srgbClr>
            </a:gs>
            <a:gs pos="50000">
              <a:srgbClr val="BDE0EF">
                <a:alpha val="100000"/>
              </a:srgbClr>
            </a:gs>
            <a:gs pos="100000">
              <a:srgbClr val="DFEFF6">
                <a:alpha val="100000"/>
              </a:srgbClr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/>
      <p:graphicFrame>
        <p:nvGraphicFramePr>
          <p:cNvPr id="7" name="Diagram 6"/>
          <p:cNvGraphicFramePr/>
          <p:nvPr/>
        </p:nvGraphicFramePr>
        <p:xfrm>
          <a:off x="838200" y="381000"/>
          <a:ext cx="74676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39939" name="Picture 14" descr="j020546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7000" y="457200"/>
            <a:ext cx="2468563" cy="28495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1CFE8">
                <a:alpha val="100000"/>
              </a:srgbClr>
            </a:gs>
            <a:gs pos="50000">
              <a:srgbClr val="BDE0EF">
                <a:alpha val="100000"/>
              </a:srgbClr>
            </a:gs>
            <a:gs pos="100000">
              <a:srgbClr val="DFEFF6">
                <a:alpha val="100000"/>
              </a:srgbClr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/>
      <p:graphicFrame>
        <p:nvGraphicFramePr>
          <p:cNvPr id="7" name="Diagram 6"/>
          <p:cNvGraphicFramePr/>
          <p:nvPr/>
        </p:nvGraphicFramePr>
        <p:xfrm>
          <a:off x="838200" y="381000"/>
          <a:ext cx="80010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1CFE8">
                <a:alpha val="100000"/>
              </a:srgbClr>
            </a:gs>
            <a:gs pos="50000">
              <a:srgbClr val="BDE0EF">
                <a:alpha val="100000"/>
              </a:srgbClr>
            </a:gs>
            <a:gs pos="100000">
              <a:srgbClr val="DFEFF6">
                <a:alpha val="100000"/>
              </a:srgbClr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/>
      <p:graphicFrame>
        <p:nvGraphicFramePr>
          <p:cNvPr id="4" name="Diagram 3"/>
          <p:cNvGraphicFramePr/>
          <p:nvPr/>
        </p:nvGraphicFramePr>
        <p:xfrm>
          <a:off x="914400" y="609600"/>
          <a:ext cx="75438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1CFE8">
                <a:alpha val="100000"/>
              </a:srgbClr>
            </a:gs>
            <a:gs pos="50000">
              <a:srgbClr val="BDE0EF">
                <a:alpha val="100000"/>
              </a:srgbClr>
            </a:gs>
            <a:gs pos="100000">
              <a:srgbClr val="DFEFF6">
                <a:alpha val="100000"/>
              </a:srgbClr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/>
      <p:graphicFrame>
        <p:nvGraphicFramePr>
          <p:cNvPr id="7" name="Diagram 6"/>
          <p:cNvGraphicFramePr/>
          <p:nvPr/>
        </p:nvGraphicFramePr>
        <p:xfrm>
          <a:off x="228600" y="152400"/>
          <a:ext cx="8382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46083" name="Picture 3" descr="C:\Documents and Settings\Administrator\My Documents\My Pictures\supermarketu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3890963"/>
            <a:ext cx="2514600" cy="25860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1CFE8">
                <a:alpha val="100000"/>
              </a:srgbClr>
            </a:gs>
            <a:gs pos="50000">
              <a:srgbClr val="BDE0EF">
                <a:alpha val="100000"/>
              </a:srgbClr>
            </a:gs>
            <a:gs pos="100000">
              <a:srgbClr val="DFEFF6">
                <a:alpha val="100000"/>
              </a:srgbClr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/>
      <p:pic>
        <p:nvPicPr>
          <p:cNvPr id="48130" name="Picture 4" descr="j019928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39000" y="3962400"/>
            <a:ext cx="1447800" cy="1300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131" name="Picture 6" descr="mousema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7875" y="457200"/>
            <a:ext cx="2016125" cy="1401763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8" name="Diagram 7"/>
          <p:cNvGraphicFramePr/>
          <p:nvPr/>
        </p:nvGraphicFramePr>
        <p:xfrm>
          <a:off x="533400" y="838200"/>
          <a:ext cx="65532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8133" name="Picture 4" descr="bs00508_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15200" y="5257800"/>
            <a:ext cx="1295400" cy="7794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Oval 5">
            <a:hlinkClick r:id="rId9" action="ppaction://hlinksldjump"/>
          </p:cNvPr>
          <p:cNvSpPr/>
          <p:nvPr/>
        </p:nvSpPr>
        <p:spPr>
          <a:xfrm>
            <a:off x="7315200" y="2209800"/>
            <a:ext cx="381000" cy="381000"/>
          </a:xfrm>
          <a:prstGeom prst="ellipse">
            <a:avLst/>
          </a:prstGeom>
          <a:solidFill>
            <a:srgbClr val="FFFFFF"/>
          </a:solidFill>
          <a:ln>
            <a:solidFill>
              <a:srgbClr val="2A1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Oval 6">
            <a:hlinkClick r:id="rId10" action="ppaction://hlinksldjump"/>
          </p:cNvPr>
          <p:cNvSpPr/>
          <p:nvPr/>
        </p:nvSpPr>
        <p:spPr>
          <a:xfrm>
            <a:off x="7391400" y="3276600"/>
            <a:ext cx="381000" cy="381000"/>
          </a:xfrm>
          <a:prstGeom prst="ellipse">
            <a:avLst/>
          </a:prstGeom>
          <a:solidFill>
            <a:srgbClr val="FFFFFF"/>
          </a:solidFill>
          <a:ln>
            <a:solidFill>
              <a:srgbClr val="2A1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Oval 8">
            <a:hlinkClick r:id="rId11" action="ppaction://hlinksldjump"/>
          </p:cNvPr>
          <p:cNvSpPr/>
          <p:nvPr/>
        </p:nvSpPr>
        <p:spPr>
          <a:xfrm>
            <a:off x="7391400" y="4343400"/>
            <a:ext cx="381000" cy="381000"/>
          </a:xfrm>
          <a:prstGeom prst="ellipse">
            <a:avLst/>
          </a:prstGeom>
          <a:solidFill>
            <a:srgbClr val="FFFFFF"/>
          </a:solidFill>
          <a:ln>
            <a:solidFill>
              <a:srgbClr val="2A1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1CFE8">
                <a:alpha val="100000"/>
              </a:srgbClr>
            </a:gs>
            <a:gs pos="50000">
              <a:srgbClr val="BDE0EF">
                <a:alpha val="100000"/>
              </a:srgbClr>
            </a:gs>
            <a:gs pos="100000">
              <a:srgbClr val="DFEFF6">
                <a:alpha val="100000"/>
              </a:srgbClr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8" name="Rounded Rectangle 7"/>
          <p:cNvSpPr/>
          <p:nvPr/>
        </p:nvSpPr>
        <p:spPr>
          <a:xfrm>
            <a:off x="685800" y="381000"/>
            <a:ext cx="7924800" cy="167640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PENGERTIAN PPN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315" name="Picture 3" descr="C:\Documents and Settings\Administrator\My Documents\My Pictures\belanja.jpg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1600200" y="3124200"/>
            <a:ext cx="3505200" cy="2971800"/>
          </a:xfrm>
          <a:ln/>
        </p:spPr>
      </p:pic>
      <p:sp>
        <p:nvSpPr>
          <p:cNvPr id="13" name="Oval Callout 12"/>
          <p:cNvSpPr/>
          <p:nvPr/>
        </p:nvSpPr>
        <p:spPr>
          <a:xfrm>
            <a:off x="5638800" y="4876800"/>
            <a:ext cx="838200" cy="533400"/>
          </a:xfrm>
          <a:prstGeom prst="wedgeEllipseCallout">
            <a:avLst>
              <a:gd name="adj1" fmla="val -151136"/>
              <a:gd name="adj2" fmla="val 339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BKP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Oval Callout 14"/>
          <p:cNvSpPr/>
          <p:nvPr/>
        </p:nvSpPr>
        <p:spPr>
          <a:xfrm>
            <a:off x="4191000" y="3581400"/>
            <a:ext cx="1219200" cy="838200"/>
          </a:xfrm>
          <a:prstGeom prst="wedgeEllipseCallout">
            <a:avLst>
              <a:gd name="adj1" fmla="val -103313"/>
              <a:gd name="adj2" fmla="val 71621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Cape’ dech..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Oval Callout 15"/>
          <p:cNvSpPr/>
          <p:nvPr/>
        </p:nvSpPr>
        <p:spPr>
          <a:xfrm>
            <a:off x="3048000" y="2133600"/>
            <a:ext cx="2286000" cy="1219200"/>
          </a:xfrm>
          <a:prstGeom prst="wedgeEllipseCallout">
            <a:avLst>
              <a:gd name="adj1" fmla="val -58241"/>
              <a:gd name="adj2" fmla="val 92629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Masak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semua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barang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kena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pajak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….?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Oval Callout 17"/>
          <p:cNvSpPr/>
          <p:nvPr/>
        </p:nvSpPr>
        <p:spPr>
          <a:xfrm>
            <a:off x="5181600" y="3200400"/>
            <a:ext cx="1295400" cy="457200"/>
          </a:xfrm>
          <a:prstGeom prst="wedgeEllipseCallout">
            <a:avLst>
              <a:gd name="adj1" fmla="val -131617"/>
              <a:gd name="adj2" fmla="val 208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BKP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1CFE8">
                <a:alpha val="100000"/>
              </a:srgbClr>
            </a:gs>
            <a:gs pos="50000">
              <a:srgbClr val="BDE0EF">
                <a:alpha val="100000"/>
              </a:srgbClr>
            </a:gs>
            <a:gs pos="100000">
              <a:srgbClr val="DFEFF6">
                <a:alpha val="100000"/>
              </a:srgbClr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/>
      <p:pic>
        <p:nvPicPr>
          <p:cNvPr id="50178" name="Picture 2" descr="C:\Documents and Settings\Administrator\My Documents\My Pictures\tambang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72200" y="4191000"/>
            <a:ext cx="2781300" cy="236220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9" name="Diagram 8"/>
          <p:cNvGraphicFramePr/>
          <p:nvPr/>
        </p:nvGraphicFramePr>
        <p:xfrm>
          <a:off x="152400" y="457200"/>
          <a:ext cx="731520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ight Arrow 3">
            <a:hlinkClick r:id="rId7" action="ppaction://hlinksldjump"/>
          </p:cNvPr>
          <p:cNvSpPr/>
          <p:nvPr/>
        </p:nvSpPr>
        <p:spPr>
          <a:xfrm>
            <a:off x="7315200" y="6477000"/>
            <a:ext cx="838200" cy="3810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  <a:hlinkClick r:id="rId8" action="ppaction://hlinksldjump"/>
              </a:rPr>
              <a:t>Back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1CFE8">
                <a:alpha val="100000"/>
              </a:srgbClr>
            </a:gs>
            <a:gs pos="50000">
              <a:srgbClr val="BDE0EF">
                <a:alpha val="100000"/>
              </a:srgbClr>
            </a:gs>
            <a:gs pos="100000">
              <a:srgbClr val="DFEFF6">
                <a:alpha val="100000"/>
              </a:srgbClr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/>
      <p:graphicFrame>
        <p:nvGraphicFramePr>
          <p:cNvPr id="9" name="Diagram 8"/>
          <p:cNvGraphicFramePr/>
          <p:nvPr/>
        </p:nvGraphicFramePr>
        <p:xfrm>
          <a:off x="152400" y="457200"/>
          <a:ext cx="731520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52227" name="Picture 2" descr="C:\Documents and Settings\Administrator\My Documents\My Pictures\bera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7000" y="3505200"/>
            <a:ext cx="2362200" cy="28765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1CFE8">
                <a:alpha val="100000"/>
              </a:srgbClr>
            </a:gs>
            <a:gs pos="50000">
              <a:srgbClr val="BDE0EF">
                <a:alpha val="100000"/>
              </a:srgbClr>
            </a:gs>
            <a:gs pos="100000">
              <a:srgbClr val="DFEFF6">
                <a:alpha val="100000"/>
              </a:srgbClr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/>
      <p:graphicFrame>
        <p:nvGraphicFramePr>
          <p:cNvPr id="9" name="Diagram 8"/>
          <p:cNvGraphicFramePr/>
          <p:nvPr/>
        </p:nvGraphicFramePr>
        <p:xfrm>
          <a:off x="152400" y="457200"/>
          <a:ext cx="731520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3" name="Right Arrow 2">
            <a:hlinkClick r:id="rId6" action="ppaction://hlinksldjump"/>
          </p:cNvPr>
          <p:cNvSpPr/>
          <p:nvPr/>
        </p:nvSpPr>
        <p:spPr>
          <a:xfrm>
            <a:off x="7315200" y="6477000"/>
            <a:ext cx="838200" cy="3810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  <a:hlinkClick r:id="rId7" action="ppaction://hlinksldjump"/>
              </a:rPr>
              <a:t>Back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1CFE8">
                <a:alpha val="100000"/>
              </a:srgbClr>
            </a:gs>
            <a:gs pos="50000">
              <a:srgbClr val="BDE0EF">
                <a:alpha val="100000"/>
              </a:srgbClr>
            </a:gs>
            <a:gs pos="100000">
              <a:srgbClr val="DFEFF6">
                <a:alpha val="100000"/>
              </a:srgbClr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/>
      <p:graphicFrame>
        <p:nvGraphicFramePr>
          <p:cNvPr id="7" name="Diagram 6"/>
          <p:cNvGraphicFramePr/>
          <p:nvPr/>
        </p:nvGraphicFramePr>
        <p:xfrm>
          <a:off x="228600" y="152400"/>
          <a:ext cx="8382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56323" name="Rectangle 3"/>
          <p:cNvSpPr/>
          <p:nvPr/>
        </p:nvSpPr>
        <p:spPr>
          <a:xfrm>
            <a:off x="990600" y="4419600"/>
            <a:ext cx="4800600" cy="1717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65125" indent="-255905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030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155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609600" lvl="0" indent="-609600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en-US" sz="2400" dirty="0">
                <a:cs typeface="Arial" panose="020B0604020202020204" pitchFamily="34" charset="0"/>
              </a:rPr>
              <a:t>*) Ciri umum jasa boga:</a:t>
            </a:r>
            <a:endParaRPr lang="en-US" altLang="en-US" sz="2400" dirty="0">
              <a:cs typeface="Arial" panose="020B0604020202020204" pitchFamily="34" charset="0"/>
            </a:endParaRPr>
          </a:p>
          <a:p>
            <a:pPr marL="609600" lvl="0" indent="-609600" eaLnBrk="1" hangingPunct="1">
              <a:lnSpc>
                <a:spcPct val="80000"/>
              </a:lnSpc>
              <a:spcBef>
                <a:spcPct val="0"/>
              </a:spcBef>
              <a:buClr>
                <a:schemeClr val="folHlink"/>
              </a:buClr>
              <a:buSzTx/>
              <a:buFont typeface="Arial" panose="020B0604020202020204" pitchFamily="34" charset="0"/>
              <a:buChar char="•"/>
            </a:pPr>
            <a:r>
              <a:rPr lang="en-US" altLang="en-US" sz="1800" dirty="0">
                <a:cs typeface="Arial" panose="020B0604020202020204" pitchFamily="34" charset="0"/>
              </a:rPr>
              <a:t>Tidak disantap ditempat;</a:t>
            </a:r>
            <a:endParaRPr lang="en-US" altLang="en-US" sz="1800" dirty="0">
              <a:cs typeface="Arial" panose="020B0604020202020204" pitchFamily="34" charset="0"/>
            </a:endParaRPr>
          </a:p>
          <a:p>
            <a:pPr marL="609600" lvl="0" indent="-609600" eaLnBrk="1" hangingPunct="1">
              <a:lnSpc>
                <a:spcPct val="80000"/>
              </a:lnSpc>
              <a:spcBef>
                <a:spcPct val="0"/>
              </a:spcBef>
              <a:buClr>
                <a:schemeClr val="folHlink"/>
              </a:buClr>
              <a:buSzTx/>
              <a:buFont typeface="Arial" panose="020B0604020202020204" pitchFamily="34" charset="0"/>
              <a:buChar char="•"/>
            </a:pPr>
            <a:r>
              <a:rPr lang="en-US" altLang="en-US" sz="1800" dirty="0">
                <a:cs typeface="Arial" panose="020B0604020202020204" pitchFamily="34" charset="0"/>
              </a:rPr>
              <a:t>Penyediaan untuk kegiatan resepsi, perayaan, perlombaan, dan kegiatan sejenis;</a:t>
            </a:r>
            <a:endParaRPr lang="en-US" altLang="en-US" sz="1800" dirty="0">
              <a:cs typeface="Arial" panose="020B0604020202020204" pitchFamily="34" charset="0"/>
            </a:endParaRPr>
          </a:p>
          <a:p>
            <a:pPr marL="609600" lvl="0" indent="-609600" eaLnBrk="1" hangingPunct="1">
              <a:lnSpc>
                <a:spcPct val="80000"/>
              </a:lnSpc>
              <a:spcBef>
                <a:spcPct val="0"/>
              </a:spcBef>
              <a:buClr>
                <a:schemeClr val="folHlink"/>
              </a:buClr>
              <a:buSzTx/>
              <a:buFont typeface="Arial" panose="020B0604020202020204" pitchFamily="34" charset="0"/>
              <a:buChar char="•"/>
            </a:pPr>
            <a:r>
              <a:rPr lang="en-US" altLang="en-US" sz="1800" dirty="0">
                <a:cs typeface="Arial" panose="020B0604020202020204" pitchFamily="34" charset="0"/>
              </a:rPr>
              <a:t>Menyediakan petugas dan peralatannya;</a:t>
            </a:r>
            <a:endParaRPr lang="is-IS" altLang="en-US" sz="1000" i="1" dirty="0">
              <a:ea typeface="Arial" panose="020B0604020202020204" pitchFamily="34" charset="0"/>
            </a:endParaRPr>
          </a:p>
        </p:txBody>
      </p:sp>
      <p:pic>
        <p:nvPicPr>
          <p:cNvPr id="56324" name="Picture 2" descr="C:\Documents and Settings\Administrator\My Documents\My Pictures\restoran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9800" y="4114800"/>
            <a:ext cx="2743200" cy="2257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Right Arrow 5">
            <a:hlinkClick r:id="rId7" action="ppaction://hlinksldjump"/>
          </p:cNvPr>
          <p:cNvSpPr/>
          <p:nvPr/>
        </p:nvSpPr>
        <p:spPr>
          <a:xfrm>
            <a:off x="7315200" y="6477000"/>
            <a:ext cx="838200" cy="3810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  <a:hlinkClick r:id="rId8" action="ppaction://hlinksldjump"/>
              </a:rPr>
              <a:t>Back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1CFE8">
                <a:alpha val="100000"/>
              </a:srgbClr>
            </a:gs>
            <a:gs pos="50000">
              <a:srgbClr val="BDE0EF">
                <a:alpha val="100000"/>
              </a:srgbClr>
            </a:gs>
            <a:gs pos="100000">
              <a:srgbClr val="DFEFF6">
                <a:alpha val="100000"/>
              </a:srgbClr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/>
      <p:graphicFrame>
        <p:nvGraphicFramePr>
          <p:cNvPr id="7" name="Diagram 6"/>
          <p:cNvGraphicFramePr/>
          <p:nvPr/>
        </p:nvGraphicFramePr>
        <p:xfrm>
          <a:off x="228600" y="152400"/>
          <a:ext cx="8382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58371" name="Picture 2" descr="C:\Documents and Settings\Administrator\My Documents\My Pictures\cukur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4419600"/>
            <a:ext cx="2209800" cy="2438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1CFE8">
                <a:alpha val="100000"/>
              </a:srgbClr>
            </a:gs>
            <a:gs pos="50000">
              <a:srgbClr val="BDE0EF">
                <a:alpha val="100000"/>
              </a:srgbClr>
            </a:gs>
            <a:gs pos="100000">
              <a:srgbClr val="DFEFF6">
                <a:alpha val="100000"/>
              </a:srgbClr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/>
      <p:pic>
        <p:nvPicPr>
          <p:cNvPr id="60418" name="Picture 4" descr="j02407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14400"/>
            <a:ext cx="1295400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0419" name="Picture 5" descr="j01955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9800"/>
            <a:ext cx="1295400" cy="129540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6" name="Diagram 5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0421" name="Picture 2" descr="C:\Documents and Settings\Administrator\My Documents\My Pictures\bus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3505200"/>
            <a:ext cx="1295400" cy="1047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Oval 6">
            <a:hlinkClick r:id="rId9" action="ppaction://hlinksldjump"/>
          </p:cNvPr>
          <p:cNvSpPr/>
          <p:nvPr/>
        </p:nvSpPr>
        <p:spPr>
          <a:xfrm>
            <a:off x="8610600" y="990600"/>
            <a:ext cx="304800" cy="304800"/>
          </a:xfrm>
          <a:prstGeom prst="ellipse">
            <a:avLst/>
          </a:prstGeom>
          <a:solidFill>
            <a:srgbClr val="FFFFFF"/>
          </a:solidFill>
          <a:ln>
            <a:solidFill>
              <a:srgbClr val="2A1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Oval 7">
            <a:hlinkClick r:id="rId10" action="ppaction://hlinksldjump"/>
          </p:cNvPr>
          <p:cNvSpPr/>
          <p:nvPr/>
        </p:nvSpPr>
        <p:spPr>
          <a:xfrm>
            <a:off x="8610600" y="1524000"/>
            <a:ext cx="304800" cy="304800"/>
          </a:xfrm>
          <a:prstGeom prst="ellipse">
            <a:avLst/>
          </a:prstGeom>
          <a:solidFill>
            <a:srgbClr val="FFFFFF"/>
          </a:solidFill>
          <a:ln>
            <a:solidFill>
              <a:srgbClr val="2A1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Oval 8">
            <a:hlinkClick r:id="rId11" action="ppaction://hlinksldjump"/>
          </p:cNvPr>
          <p:cNvSpPr/>
          <p:nvPr/>
        </p:nvSpPr>
        <p:spPr>
          <a:xfrm>
            <a:off x="8610600" y="2590800"/>
            <a:ext cx="304800" cy="304800"/>
          </a:xfrm>
          <a:prstGeom prst="ellipse">
            <a:avLst/>
          </a:prstGeom>
          <a:solidFill>
            <a:srgbClr val="FFFFFF"/>
          </a:solidFill>
          <a:ln>
            <a:solidFill>
              <a:srgbClr val="2A1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Oval 9">
            <a:hlinkClick r:id="rId12" action="ppaction://hlinksldjump"/>
          </p:cNvPr>
          <p:cNvSpPr/>
          <p:nvPr/>
        </p:nvSpPr>
        <p:spPr>
          <a:xfrm>
            <a:off x="8610600" y="3200400"/>
            <a:ext cx="304800" cy="304800"/>
          </a:xfrm>
          <a:prstGeom prst="ellipse">
            <a:avLst/>
          </a:prstGeom>
          <a:solidFill>
            <a:srgbClr val="FFFFFF"/>
          </a:solidFill>
          <a:ln>
            <a:solidFill>
              <a:srgbClr val="2A1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Oval 10">
            <a:hlinkClick r:id="rId13" action="ppaction://hlinksldjump"/>
          </p:cNvPr>
          <p:cNvSpPr/>
          <p:nvPr/>
        </p:nvSpPr>
        <p:spPr>
          <a:xfrm>
            <a:off x="8610600" y="3733800"/>
            <a:ext cx="304800" cy="304800"/>
          </a:xfrm>
          <a:prstGeom prst="ellipse">
            <a:avLst/>
          </a:prstGeom>
          <a:solidFill>
            <a:srgbClr val="FFFFFF"/>
          </a:solidFill>
          <a:ln>
            <a:solidFill>
              <a:srgbClr val="2A1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Oval 11">
            <a:hlinkClick r:id="rId14" action="ppaction://hlinksldjump"/>
          </p:cNvPr>
          <p:cNvSpPr/>
          <p:nvPr/>
        </p:nvSpPr>
        <p:spPr>
          <a:xfrm>
            <a:off x="8610600" y="4267200"/>
            <a:ext cx="304800" cy="304800"/>
          </a:xfrm>
          <a:prstGeom prst="ellipse">
            <a:avLst/>
          </a:prstGeom>
          <a:solidFill>
            <a:srgbClr val="FFFFFF"/>
          </a:solidFill>
          <a:ln>
            <a:solidFill>
              <a:srgbClr val="2A1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Oval 12">
            <a:hlinkClick r:id="rId15" action="ppaction://hlinksldjump"/>
          </p:cNvPr>
          <p:cNvSpPr/>
          <p:nvPr/>
        </p:nvSpPr>
        <p:spPr>
          <a:xfrm>
            <a:off x="8610600" y="5486400"/>
            <a:ext cx="304800" cy="304800"/>
          </a:xfrm>
          <a:prstGeom prst="ellipse">
            <a:avLst/>
          </a:prstGeom>
          <a:solidFill>
            <a:srgbClr val="FFFFFF"/>
          </a:solidFill>
          <a:ln>
            <a:solidFill>
              <a:srgbClr val="2A1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1CFE8">
                <a:alpha val="100000"/>
              </a:srgbClr>
            </a:gs>
            <a:gs pos="50000">
              <a:srgbClr val="BDE0EF">
                <a:alpha val="100000"/>
              </a:srgbClr>
            </a:gs>
            <a:gs pos="100000">
              <a:srgbClr val="DFEFF6">
                <a:alpha val="100000"/>
              </a:srgbClr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/>
      <p:graphicFrame>
        <p:nvGraphicFramePr>
          <p:cNvPr id="6" name="Diagram 5"/>
          <p:cNvGraphicFramePr/>
          <p:nvPr/>
        </p:nvGraphicFramePr>
        <p:xfrm>
          <a:off x="304800" y="0"/>
          <a:ext cx="88392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10" name="Oval 9">
            <a:hlinkClick r:id="rId6" action="ppaction://hlinksldjump"/>
          </p:cNvPr>
          <p:cNvSpPr/>
          <p:nvPr/>
        </p:nvSpPr>
        <p:spPr>
          <a:xfrm>
            <a:off x="7924800" y="1828800"/>
            <a:ext cx="304800" cy="304800"/>
          </a:xfrm>
          <a:prstGeom prst="ellipse">
            <a:avLst/>
          </a:prstGeom>
          <a:solidFill>
            <a:srgbClr val="FFFFFF"/>
          </a:solidFill>
          <a:ln>
            <a:solidFill>
              <a:srgbClr val="2A1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Oval 10">
            <a:hlinkClick r:id="rId7" action="ppaction://hlinksldjump"/>
          </p:cNvPr>
          <p:cNvSpPr/>
          <p:nvPr/>
        </p:nvSpPr>
        <p:spPr>
          <a:xfrm>
            <a:off x="7924800" y="2362200"/>
            <a:ext cx="304800" cy="304800"/>
          </a:xfrm>
          <a:prstGeom prst="ellipse">
            <a:avLst/>
          </a:prstGeom>
          <a:solidFill>
            <a:srgbClr val="FFFFFF"/>
          </a:solidFill>
          <a:ln>
            <a:solidFill>
              <a:srgbClr val="2A1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4514" name="Picture 4" descr="j02407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14400"/>
            <a:ext cx="1295400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15" name="Picture 5" descr="j01955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9800"/>
            <a:ext cx="1295400" cy="129540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6" name="Diagram 5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4517" name="Picture 2" descr="C:\Documents and Settings\Administrator\My Documents\My Pictures\bus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3505200"/>
            <a:ext cx="1295400" cy="1047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Right Arrow 6">
            <a:hlinkClick r:id="rId9" action="ppaction://hlinksldjump"/>
          </p:cNvPr>
          <p:cNvSpPr/>
          <p:nvPr/>
        </p:nvSpPr>
        <p:spPr>
          <a:xfrm>
            <a:off x="7315200" y="6477000"/>
            <a:ext cx="838200" cy="3810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  <a:hlinkClick r:id="rId9" action="ppaction://hlinksldjump"/>
              </a:rPr>
              <a:t>Back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6562" name="Picture 4" descr="j02407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14400"/>
            <a:ext cx="1295400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6563" name="Picture 5" descr="j01955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9800"/>
            <a:ext cx="1295400" cy="129540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6" name="Diagram 5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6565" name="Picture 2" descr="C:\Documents and Settings\Administrator\My Documents\My Pictures\bus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3505200"/>
            <a:ext cx="1295400" cy="1047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Right Arrow 6">
            <a:hlinkClick r:id="rId9" action="ppaction://hlinksldjump"/>
          </p:cNvPr>
          <p:cNvSpPr/>
          <p:nvPr/>
        </p:nvSpPr>
        <p:spPr>
          <a:xfrm>
            <a:off x="7315200" y="6477000"/>
            <a:ext cx="838200" cy="3810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  <a:hlinkClick r:id="rId9" action="ppaction://hlinksldjump"/>
              </a:rPr>
              <a:t>Back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8610" name="Picture 4" descr="j02407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14400"/>
            <a:ext cx="1295400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8611" name="Picture 5" descr="j01955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9800"/>
            <a:ext cx="1295400" cy="129540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6" name="Diagram 5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8613" name="Picture 2" descr="C:\Documents and Settings\Administrator\My Documents\My Pictures\bus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3505200"/>
            <a:ext cx="1295400" cy="1047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Right Arrow 6">
            <a:hlinkClick r:id="rId9" action="ppaction://hlinksldjump"/>
          </p:cNvPr>
          <p:cNvSpPr/>
          <p:nvPr/>
        </p:nvSpPr>
        <p:spPr>
          <a:xfrm>
            <a:off x="7315200" y="6477000"/>
            <a:ext cx="838200" cy="3810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  <a:hlinkClick r:id="rId9" action="ppaction://hlinksldjump"/>
              </a:rPr>
              <a:t>Back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1CFE8">
                <a:alpha val="100000"/>
              </a:srgbClr>
            </a:gs>
            <a:gs pos="50000">
              <a:srgbClr val="BDE0EF">
                <a:alpha val="100000"/>
              </a:srgbClr>
            </a:gs>
            <a:gs pos="100000">
              <a:srgbClr val="DFEFF6">
                <a:alpha val="100000"/>
              </a:srgbClr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Rounded Rectangle 1"/>
          <p:cNvSpPr/>
          <p:nvPr/>
        </p:nvSpPr>
        <p:spPr>
          <a:xfrm>
            <a:off x="457200" y="381000"/>
            <a:ext cx="5029200" cy="9906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SEJARAH PPN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2057400"/>
            <a:ext cx="5943600" cy="2667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9705" marR="0" lvl="0" indent="-17970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Carl Friedrich Von Siemens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9705" marR="0" lvl="0" indent="-17970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Konsultan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Pemerintah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Jerman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9705" marR="0" lvl="0" indent="-17970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1919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9705" marR="0" lvl="0" indent="-17970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Prancis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yang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pertama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menerapkan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PPN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pada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tahun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1954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9705" marR="0" lvl="0" indent="-17970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Indonesia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pada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tgl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 April 1985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menggantikan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PPn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5364" name="Picture 2" descr="C:\Documents and Settings\Administrator\My Documents\My Pictures\images[2]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00800" y="1905000"/>
            <a:ext cx="2438400" cy="3429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0658" name="Picture 4" descr="j02407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14400"/>
            <a:ext cx="1295400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0659" name="Picture 5" descr="j01955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9800"/>
            <a:ext cx="1295400" cy="129540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6" name="Diagram 5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0661" name="Picture 2" descr="C:\Documents and Settings\Administrator\My Documents\My Pictures\bus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3505200"/>
            <a:ext cx="1295400" cy="1047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Right Arrow 6">
            <a:hlinkClick r:id="rId9" action="ppaction://hlinksldjump"/>
          </p:cNvPr>
          <p:cNvSpPr/>
          <p:nvPr/>
        </p:nvSpPr>
        <p:spPr>
          <a:xfrm>
            <a:off x="7315200" y="6477000"/>
            <a:ext cx="838200" cy="3810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  <a:hlinkClick r:id="rId9" action="ppaction://hlinksldjump"/>
              </a:rPr>
              <a:t>Back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2706" name="Picture 4" descr="j02407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14400"/>
            <a:ext cx="1295400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707" name="Picture 5" descr="j01955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9800"/>
            <a:ext cx="1295400" cy="129540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6" name="Diagram 5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2709" name="Picture 2" descr="C:\Documents and Settings\Administrator\My Documents\My Pictures\bus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3505200"/>
            <a:ext cx="1295400" cy="1047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Right Arrow 6">
            <a:hlinkClick r:id="rId9" action="ppaction://hlinksldjump"/>
          </p:cNvPr>
          <p:cNvSpPr/>
          <p:nvPr/>
        </p:nvSpPr>
        <p:spPr>
          <a:xfrm>
            <a:off x="7315200" y="6477000"/>
            <a:ext cx="838200" cy="3810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  <a:hlinkClick r:id="rId9" action="ppaction://hlinksldjump"/>
              </a:rPr>
              <a:t>Back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4754" name="Picture 4" descr="j02407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14400"/>
            <a:ext cx="1295400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4755" name="Picture 5" descr="j01955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9800"/>
            <a:ext cx="1295400" cy="129540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6" name="Diagram 5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4757" name="Picture 2" descr="C:\Documents and Settings\Administrator\My Documents\My Pictures\bus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3505200"/>
            <a:ext cx="1295400" cy="1047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Right Arrow 6">
            <a:hlinkClick r:id="rId9" action="ppaction://hlinksldjump"/>
          </p:cNvPr>
          <p:cNvSpPr/>
          <p:nvPr/>
        </p:nvSpPr>
        <p:spPr>
          <a:xfrm>
            <a:off x="7315200" y="6477000"/>
            <a:ext cx="838200" cy="3810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  <a:hlinkClick r:id="rId9" action="ppaction://hlinksldjump"/>
              </a:rPr>
              <a:t>Back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6802" name="Picture 4" descr="j02407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14400"/>
            <a:ext cx="1295400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6803" name="Picture 5" descr="j01955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9800"/>
            <a:ext cx="1295400" cy="129540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6" name="Diagram 5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6805" name="Picture 2" descr="C:\Documents and Settings\Administrator\My Documents\My Pictures\bus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3505200"/>
            <a:ext cx="1295400" cy="1047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Right Arrow 6">
            <a:hlinkClick r:id="rId9" action="ppaction://hlinksldjump"/>
          </p:cNvPr>
          <p:cNvSpPr/>
          <p:nvPr/>
        </p:nvSpPr>
        <p:spPr>
          <a:xfrm>
            <a:off x="7315200" y="6477000"/>
            <a:ext cx="838200" cy="3810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  <a:hlinkClick r:id="rId9" action="ppaction://hlinksldjump"/>
              </a:rPr>
              <a:t>Back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8850" name="Picture 4" descr="j02407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14400"/>
            <a:ext cx="1295400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8851" name="Picture 5" descr="j01955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9800"/>
            <a:ext cx="1295400" cy="129540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6" name="Diagram 5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8853" name="Picture 2" descr="C:\Documents and Settings\Administrator\My Documents\My Pictures\bus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3505200"/>
            <a:ext cx="1295400" cy="1047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Right Arrow 6">
            <a:hlinkClick r:id="rId9" action="ppaction://hlinksldjump"/>
          </p:cNvPr>
          <p:cNvSpPr/>
          <p:nvPr/>
        </p:nvSpPr>
        <p:spPr>
          <a:xfrm>
            <a:off x="7315200" y="6477000"/>
            <a:ext cx="838200" cy="3810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  <a:hlinkClick r:id="rId10" action="ppaction://hlinksldjump"/>
              </a:rPr>
              <a:t>Back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0898" name="Picture 4" descr="j02407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14400"/>
            <a:ext cx="1295400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0899" name="Picture 5" descr="j01955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9800"/>
            <a:ext cx="1295400" cy="129540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6" name="Diagram 5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0901" name="Picture 2" descr="C:\Documents and Settings\Administrator\My Documents\My Pictures\bus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3505200"/>
            <a:ext cx="1295400" cy="1047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Right Arrow 6">
            <a:hlinkClick r:id="rId9" action="ppaction://hlinksldjump"/>
          </p:cNvPr>
          <p:cNvSpPr/>
          <p:nvPr/>
        </p:nvSpPr>
        <p:spPr>
          <a:xfrm>
            <a:off x="7315200" y="6477000"/>
            <a:ext cx="838200" cy="3810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  <a:hlinkClick r:id="rId10" action="ppaction://hlinksldjump"/>
              </a:rPr>
              <a:t>Back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hought Bubble: Cloud 3"/>
          <p:cNvSpPr/>
          <p:nvPr/>
        </p:nvSpPr>
        <p:spPr>
          <a:xfrm>
            <a:off x="2057400" y="1295400"/>
            <a:ext cx="6324600" cy="42672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Dampak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UU HPP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Terhadap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Fasilitas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PPN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Pasal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4 A</a:t>
            </a:r>
            <a:endParaRPr kumimoji="0" lang="en-ID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1CFE8">
                <a:alpha val="100000"/>
              </a:srgbClr>
            </a:gs>
            <a:gs pos="50000">
              <a:srgbClr val="BDE0EF">
                <a:alpha val="100000"/>
              </a:srgbClr>
            </a:gs>
            <a:gs pos="100000">
              <a:srgbClr val="DFEFF6">
                <a:alpha val="100000"/>
              </a:srgbClr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4" name="Rounded Rectangle 3"/>
          <p:cNvSpPr/>
          <p:nvPr/>
        </p:nvSpPr>
        <p:spPr>
          <a:xfrm>
            <a:off x="381000" y="381000"/>
            <a:ext cx="5105400" cy="6858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APAKAH PPN ITU 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676400"/>
            <a:ext cx="8153400" cy="3276600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33400" marR="0" lvl="0" indent="-5334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SzTx/>
              <a:buFontTx/>
              <a:buNone/>
              <a:defRPr/>
            </a:pPr>
            <a:r>
              <a:rPr kumimoji="0" lang="is-I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	</a:t>
            </a:r>
            <a:r>
              <a:rPr kumimoji="0" lang="is-I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PPN =Pajak Pertambahan Nilai</a:t>
            </a:r>
            <a:endParaRPr kumimoji="0" lang="is-I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533400" marR="0" lvl="0" indent="-5334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SzTx/>
              <a:buFontTx/>
              <a:buNone/>
              <a:defRPr/>
            </a:pPr>
            <a:r>
              <a:rPr kumimoji="0" lang="is-I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	pada dasarnya adalah suatu pajak yang dikenakan atas konsumsi dalam negeri oleh pribadi, badan atau pemerintah</a:t>
            </a:r>
            <a:endParaRPr kumimoji="0" lang="is-I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pic>
        <p:nvPicPr>
          <p:cNvPr id="17412" name="Picture 2" descr="C:\Documents and Settings\Administrator\My Documents\My Pictures\makan.jpg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7543800" y="5181600"/>
            <a:ext cx="1447800" cy="1447800"/>
          </a:xfrm>
          <a:ln/>
        </p:spPr>
      </p:pic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1CFE8">
                <a:alpha val="100000"/>
              </a:srgbClr>
            </a:gs>
            <a:gs pos="50000">
              <a:srgbClr val="BDE0EF">
                <a:alpha val="100000"/>
              </a:srgbClr>
            </a:gs>
            <a:gs pos="100000">
              <a:srgbClr val="DFEFF6">
                <a:alpha val="100000"/>
              </a:srgbClr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3" name="Rounded Rectangle 2"/>
          <p:cNvSpPr/>
          <p:nvPr/>
        </p:nvSpPr>
        <p:spPr>
          <a:xfrm>
            <a:off x="685800" y="457200"/>
            <a:ext cx="6705600" cy="8382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LANDASAN HUKUM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6866" name="Picture 2" descr="C:\Documents and Settings\Administrator\My Documents\My Pictures\kitab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934200" y="4953000"/>
            <a:ext cx="2209800" cy="1905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</p:pic>
      <p:graphicFrame>
        <p:nvGraphicFramePr>
          <p:cNvPr id="6" name="Diagram 5"/>
          <p:cNvGraphicFramePr/>
          <p:nvPr/>
        </p:nvGraphicFramePr>
        <p:xfrm>
          <a:off x="914400" y="1752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1CFE8">
                <a:alpha val="100000"/>
              </a:srgbClr>
            </a:gs>
            <a:gs pos="50000">
              <a:srgbClr val="BDE0EF">
                <a:alpha val="100000"/>
              </a:srgbClr>
            </a:gs>
            <a:gs pos="100000">
              <a:srgbClr val="DFEFF6">
                <a:alpha val="100000"/>
              </a:srgbClr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4" name="Rounded Rectangle 3"/>
          <p:cNvSpPr/>
          <p:nvPr/>
        </p:nvSpPr>
        <p:spPr>
          <a:xfrm>
            <a:off x="533400" y="381000"/>
            <a:ext cx="7848600" cy="6096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KARAKTERISTIK PPN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21508" name="Picture 4" descr="business-vector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" y="4800600"/>
            <a:ext cx="2133600" cy="1905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1CFE8">
                <a:alpha val="100000"/>
              </a:srgbClr>
            </a:gs>
            <a:gs pos="50000">
              <a:srgbClr val="BDE0EF">
                <a:alpha val="100000"/>
              </a:srgbClr>
            </a:gs>
            <a:gs pos="100000">
              <a:srgbClr val="DFEFF6">
                <a:alpha val="100000"/>
              </a:srgbClr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rtlCol="0" anchor="ctr" anchorCtr="0" compatLnSpc="1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41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09600" y="304800"/>
            <a:ext cx="7772400" cy="144780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OBJEK PPN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3556" name="Picture 4" descr="C:\Documents and Settings\Administrator\My Documents\My Pictures\kasirrr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0" y="4037013"/>
            <a:ext cx="2209800" cy="22018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7" name="Picture 4" descr="j029198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4038600"/>
            <a:ext cx="1960563" cy="2362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Oval Callout 9"/>
          <p:cNvSpPr/>
          <p:nvPr/>
        </p:nvSpPr>
        <p:spPr>
          <a:xfrm>
            <a:off x="2590800" y="3124200"/>
            <a:ext cx="1676400" cy="1676400"/>
          </a:xfrm>
          <a:prstGeom prst="wedgeEllipseCallout">
            <a:avLst>
              <a:gd name="adj1" fmla="val 58789"/>
              <a:gd name="adj2" fmla="val 33231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Lho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saya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khan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cuma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beli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kertas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enggak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beli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PPN…!!!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5257800" y="1905000"/>
            <a:ext cx="3200400" cy="1905000"/>
          </a:xfrm>
          <a:prstGeom prst="wedgeEllipseCallout">
            <a:avLst>
              <a:gd name="adj1" fmla="val 14174"/>
              <a:gd name="adj2" fmla="val 6157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Kertas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100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ribu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PPNnya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10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ribu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Jadi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totalnya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110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ribu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..!!!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1CFE8">
                <a:alpha val="100000"/>
              </a:srgbClr>
            </a:gs>
            <a:gs pos="50000">
              <a:srgbClr val="BDE0EF">
                <a:alpha val="100000"/>
              </a:srgbClr>
            </a:gs>
            <a:gs pos="100000">
              <a:srgbClr val="DFEFF6">
                <a:alpha val="100000"/>
              </a:srgbClr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4" name="Rounded Rectangle 3"/>
          <p:cNvSpPr/>
          <p:nvPr/>
        </p:nvSpPr>
        <p:spPr>
          <a:xfrm>
            <a:off x="838200" y="685800"/>
            <a:ext cx="5562600" cy="12954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OBJEK PAJAK (PPN)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2743200"/>
            <a:ext cx="7086600" cy="1828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s-I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adanya taatbestand yaitu keadaan peristiwa atau perbuatan hukum yang dapat dikenakan pajak...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pic>
        <p:nvPicPr>
          <p:cNvPr id="25604" name="Picture 4" descr="j028536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0" y="4648200"/>
            <a:ext cx="2209800" cy="2209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1CFE8">
                <a:alpha val="100000"/>
              </a:srgbClr>
            </a:gs>
            <a:gs pos="50000">
              <a:srgbClr val="BDE0EF">
                <a:alpha val="100000"/>
              </a:srgbClr>
            </a:gs>
            <a:gs pos="100000">
              <a:srgbClr val="DFEFF6">
                <a:alpha val="100000"/>
              </a:srgbClr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/>
      <p:graphicFrame>
        <p:nvGraphicFramePr>
          <p:cNvPr id="5" name="Diagram 4"/>
          <p:cNvGraphicFramePr/>
          <p:nvPr/>
        </p:nvGraphicFramePr>
        <p:xfrm>
          <a:off x="457200" y="609600"/>
          <a:ext cx="64770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1334</Words>
  <Application>WPS Presentation</Application>
  <PresentationFormat>On-screen Show (4:3)</PresentationFormat>
  <Paragraphs>87</Paragraphs>
  <Slides>36</Slides>
  <Notes>35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50" baseType="lpstr">
      <vt:lpstr>Arial</vt:lpstr>
      <vt:lpstr>SimSun</vt:lpstr>
      <vt:lpstr>Wingdings</vt:lpstr>
      <vt:lpstr>Lucida Sans Unicode</vt:lpstr>
      <vt:lpstr>Wingdings 3</vt:lpstr>
      <vt:lpstr>Verdana</vt:lpstr>
      <vt:lpstr>Wingdings 2</vt:lpstr>
      <vt:lpstr>Calibri</vt:lpstr>
      <vt:lpstr>Wingdings 2</vt:lpstr>
      <vt:lpstr>Bodoni MT Black</vt:lpstr>
      <vt:lpstr>微软雅黑</vt:lpstr>
      <vt:lpstr>Arial Unicode MS</vt:lpstr>
      <vt:lpstr>文泉驿正黑</vt:lpstr>
      <vt:lpstr>Concourse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Data</dc:creator>
  <cp:lastModifiedBy>hsl</cp:lastModifiedBy>
  <cp:revision>471</cp:revision>
  <dcterms:created xsi:type="dcterms:W3CDTF">2024-12-17T23:52:14Z</dcterms:created>
  <dcterms:modified xsi:type="dcterms:W3CDTF">2024-12-17T23:52:14Z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48FAB1A69CCDAA80AE0E62676835A389_43</vt:lpwstr>
  </property>
  <property fmtid="{D5CDD505-2E9C-101B-9397-08002B2CF9AE}" pid="3" name="KSOProductBuildVer">
    <vt:lpwstr>1033-12.8.2.14803</vt:lpwstr>
  </property>
</Properties>
</file>